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8.xml" ContentType="application/vnd.openxmlformats-officedocument.theme+xml"/>
  <Override PartName="/ppt/slideLayouts/slideLayout149.xml" ContentType="application/vnd.openxmlformats-officedocument.presentationml.slideLayout+xml"/>
  <Override PartName="/ppt/theme/theme1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0.xml" ContentType="application/vnd.openxmlformats-officedocument.themeOverride+xml"/>
  <Override PartName="/ppt/notesSlides/notesSlide19.xml" ContentType="application/vnd.openxmlformats-officedocument.presentationml.notesSlide+xml"/>
  <Override PartName="/ppt/theme/themeOverride1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theme/themeOverride14.xml" ContentType="application/vnd.openxmlformats-officedocument.themeOverride+xml"/>
  <Override PartName="/ppt/notesSlides/notesSlide24.xml" ContentType="application/vnd.openxmlformats-officedocument.presentationml.notesSlide+xml"/>
  <Override PartName="/ppt/theme/themeOverride1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8.xml" ContentType="application/vnd.openxmlformats-officedocument.themeOverride+xml"/>
  <Override PartName="/ppt/notesSlides/notesSlide35.xml" ContentType="application/vnd.openxmlformats-officedocument.presentationml.notesSlide+xml"/>
  <Override PartName="/ppt/theme/themeOverride19.xml" ContentType="application/vnd.openxmlformats-officedocument.themeOverride+xml"/>
  <Override PartName="/ppt/notesSlides/notesSlide36.xml" ContentType="application/vnd.openxmlformats-officedocument.presentationml.notesSlide+xml"/>
  <Override PartName="/ppt/theme/themeOverride20.xml" ContentType="application/vnd.openxmlformats-officedocument.themeOverride+xml"/>
  <Override PartName="/ppt/notesSlides/notesSlide37.xml" ContentType="application/vnd.openxmlformats-officedocument.presentationml.notesSlide+xml"/>
  <Override PartName="/ppt/theme/themeOverride21.xml" ContentType="application/vnd.openxmlformats-officedocument.themeOverride+xml"/>
  <Override PartName="/ppt/notesSlides/notesSlide38.xml" ContentType="application/vnd.openxmlformats-officedocument.presentationml.notesSlide+xml"/>
  <Override PartName="/ppt/theme/themeOverride22.xml" ContentType="application/vnd.openxmlformats-officedocument.themeOverride+xml"/>
  <Override PartName="/ppt/notesSlides/notesSlide39.xml" ContentType="application/vnd.openxmlformats-officedocument.presentationml.notesSlide+xml"/>
  <Override PartName="/ppt/theme/themeOverride2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26.xml" ContentType="application/vnd.openxmlformats-officedocument.themeOverride+xml"/>
  <Override PartName="/ppt/notesSlides/notesSlide49.xml" ContentType="application/vnd.openxmlformats-officedocument.presentationml.notesSlide+xml"/>
  <Override PartName="/ppt/theme/themeOverride27.xml" ContentType="application/vnd.openxmlformats-officedocument.themeOverride+xml"/>
  <Override PartName="/ppt/notesSlides/notesSlide50.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10" r:id="rId5"/>
    <p:sldMasterId id="2147483722" r:id="rId6"/>
    <p:sldMasterId id="2147483735" r:id="rId7"/>
    <p:sldMasterId id="2147483746" r:id="rId8"/>
    <p:sldMasterId id="2147483758" r:id="rId9"/>
    <p:sldMasterId id="2147483770" r:id="rId10"/>
    <p:sldMasterId id="2147483782" r:id="rId11"/>
    <p:sldMasterId id="2147483794" r:id="rId12"/>
    <p:sldMasterId id="2147483806" r:id="rId13"/>
    <p:sldMasterId id="2147483818" r:id="rId14"/>
    <p:sldMasterId id="2147483820" r:id="rId15"/>
    <p:sldMasterId id="2147483822" r:id="rId16"/>
    <p:sldMasterId id="2147483824" r:id="rId17"/>
    <p:sldMasterId id="2147483826" r:id="rId18"/>
    <p:sldMasterId id="2147483838" r:id="rId19"/>
    <p:sldMasterId id="2147483840" r:id="rId20"/>
    <p:sldMasterId id="2147483852" r:id="rId21"/>
    <p:sldMasterId id="2147483864" r:id="rId22"/>
    <p:sldMasterId id="2147483876" r:id="rId23"/>
    <p:sldMasterId id="2147483888" r:id="rId24"/>
    <p:sldMasterId id="2147483900" r:id="rId25"/>
    <p:sldMasterId id="2147483924" r:id="rId26"/>
    <p:sldMasterId id="2147483936" r:id="rId27"/>
  </p:sldMasterIdLst>
  <p:notesMasterIdLst>
    <p:notesMasterId r:id="rId101"/>
  </p:notesMasterIdLst>
  <p:sldIdLst>
    <p:sldId id="256" r:id="rId28"/>
    <p:sldId id="332" r:id="rId29"/>
    <p:sldId id="257" r:id="rId30"/>
    <p:sldId id="258" r:id="rId31"/>
    <p:sldId id="259" r:id="rId32"/>
    <p:sldId id="260" r:id="rId33"/>
    <p:sldId id="261" r:id="rId34"/>
    <p:sldId id="262" r:id="rId35"/>
    <p:sldId id="263" r:id="rId36"/>
    <p:sldId id="330"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4" r:id="rId55"/>
    <p:sldId id="285" r:id="rId56"/>
    <p:sldId id="286" r:id="rId57"/>
    <p:sldId id="287" r:id="rId58"/>
    <p:sldId id="288" r:id="rId59"/>
    <p:sldId id="289" r:id="rId60"/>
    <p:sldId id="290"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8" r:id="rId78"/>
    <p:sldId id="309" r:id="rId79"/>
    <p:sldId id="310" r:id="rId80"/>
    <p:sldId id="311" r:id="rId81"/>
    <p:sldId id="312" r:id="rId82"/>
    <p:sldId id="313" r:id="rId83"/>
    <p:sldId id="314" r:id="rId84"/>
    <p:sldId id="315" r:id="rId85"/>
    <p:sldId id="316" r:id="rId86"/>
    <p:sldId id="317" r:id="rId87"/>
    <p:sldId id="318" r:id="rId88"/>
    <p:sldId id="334" r:id="rId89"/>
    <p:sldId id="320" r:id="rId90"/>
    <p:sldId id="321" r:id="rId91"/>
    <p:sldId id="322" r:id="rId92"/>
    <p:sldId id="323" r:id="rId93"/>
    <p:sldId id="324" r:id="rId94"/>
    <p:sldId id="325" r:id="rId95"/>
    <p:sldId id="326" r:id="rId96"/>
    <p:sldId id="327" r:id="rId97"/>
    <p:sldId id="328" r:id="rId98"/>
    <p:sldId id="329" r:id="rId99"/>
    <p:sldId id="335"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5" d="100"/>
          <a:sy n="85" d="100"/>
        </p:scale>
        <p:origin x="-104"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12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slide" Target="slides/slide51.xml"/><Relationship Id="rId79" Type="http://schemas.openxmlformats.org/officeDocument/2006/relationships/slide" Target="slides/slide52.xml"/><Relationship Id="rId90" Type="http://schemas.openxmlformats.org/officeDocument/2006/relationships/slide" Target="slides/slide63.xml"/><Relationship Id="rId91" Type="http://schemas.openxmlformats.org/officeDocument/2006/relationships/slide" Target="slides/slide64.xml"/><Relationship Id="rId92" Type="http://schemas.openxmlformats.org/officeDocument/2006/relationships/slide" Target="slides/slide65.xml"/><Relationship Id="rId93" Type="http://schemas.openxmlformats.org/officeDocument/2006/relationships/slide" Target="slides/slide66.xml"/><Relationship Id="rId94" Type="http://schemas.openxmlformats.org/officeDocument/2006/relationships/slide" Target="slides/slide67.xml"/><Relationship Id="rId95" Type="http://schemas.openxmlformats.org/officeDocument/2006/relationships/slide" Target="slides/slide68.xml"/><Relationship Id="rId96" Type="http://schemas.openxmlformats.org/officeDocument/2006/relationships/slide" Target="slides/slide69.xml"/><Relationship Id="rId97" Type="http://schemas.openxmlformats.org/officeDocument/2006/relationships/slide" Target="slides/slide70.xml"/><Relationship Id="rId98" Type="http://schemas.openxmlformats.org/officeDocument/2006/relationships/slide" Target="slides/slide71.xml"/><Relationship Id="rId99" Type="http://schemas.openxmlformats.org/officeDocument/2006/relationships/slide" Target="slides/slide7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100" Type="http://schemas.openxmlformats.org/officeDocument/2006/relationships/slide" Target="slides/slide73.xml"/><Relationship Id="rId80" Type="http://schemas.openxmlformats.org/officeDocument/2006/relationships/slide" Target="slides/slide53.xml"/><Relationship Id="rId81" Type="http://schemas.openxmlformats.org/officeDocument/2006/relationships/slide" Target="slides/slide54.xml"/><Relationship Id="rId82" Type="http://schemas.openxmlformats.org/officeDocument/2006/relationships/slide" Target="slides/slide55.xml"/><Relationship Id="rId83" Type="http://schemas.openxmlformats.org/officeDocument/2006/relationships/slide" Target="slides/slide56.xml"/><Relationship Id="rId84" Type="http://schemas.openxmlformats.org/officeDocument/2006/relationships/slide" Target="slides/slide57.xml"/><Relationship Id="rId85" Type="http://schemas.openxmlformats.org/officeDocument/2006/relationships/slide" Target="slides/slide58.xml"/><Relationship Id="rId86" Type="http://schemas.openxmlformats.org/officeDocument/2006/relationships/slide" Target="slides/slide59.xml"/><Relationship Id="rId87" Type="http://schemas.openxmlformats.org/officeDocument/2006/relationships/slide" Target="slides/slide60.xml"/><Relationship Id="rId88" Type="http://schemas.openxmlformats.org/officeDocument/2006/relationships/slide" Target="slides/slide61.xml"/><Relationship Id="rId89"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0EFFFF-C7B0-4048-86A5-3EB4B7DE2ED0}" type="datetimeFigureOut">
              <a:rPr lang="en-US" smtClean="0"/>
              <a:pPr/>
              <a:t>31/1/14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8BEB62-6B1F-4936-829C-0488B020F6AD}" type="slidenum">
              <a:rPr lang="en-US" smtClean="0"/>
              <a:pPr/>
              <a:t>‹#›</a:t>
            </a:fld>
            <a:endParaRPr lang="en-US"/>
          </a:p>
        </p:txBody>
      </p:sp>
    </p:spTree>
    <p:extLst>
      <p:ext uri="{BB962C8B-B14F-4D97-AF65-F5344CB8AC3E}">
        <p14:creationId xmlns:p14="http://schemas.microsoft.com/office/powerpoint/2010/main" val="262961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3</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12</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13</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pPr eaLnBrk="1" hangingPunct="1"/>
              <a:t>14</a:t>
            </a:fld>
            <a:endParaRPr 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16</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17</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18</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19</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20</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21</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DF45065-28DC-AE4C-9F7F-AF27868C4DAA}" type="slidenum">
              <a:rPr lang="en-US" sz="1200">
                <a:solidFill>
                  <a:srgbClr val="000000"/>
                </a:solidFill>
              </a:rPr>
              <a:pPr eaLnBrk="1" hangingPunct="1"/>
              <a:t>22</a:t>
            </a:fld>
            <a:endParaRPr lang="en-US" sz="1200">
              <a:solidFill>
                <a:srgbClr val="000000"/>
              </a:solidFill>
            </a:endParaRPr>
          </a:p>
        </p:txBody>
      </p:sp>
      <p:sp>
        <p:nvSpPr>
          <p:cNvPr id="214019" name="Rectangle 2"/>
          <p:cNvSpPr>
            <a:spLocks noGrp="1" noRot="1" noChangeAspect="1" noChangeArrowheads="1"/>
          </p:cNvSpPr>
          <p:nvPr>
            <p:ph type="sldImg"/>
          </p:nvPr>
        </p:nvSpPr>
        <p:spPr>
          <a:xfrm>
            <a:off x="1103313" y="674688"/>
            <a:ext cx="4603750" cy="3452812"/>
          </a:xfrm>
          <a:solidFill>
            <a:srgbClr val="FFFFFF"/>
          </a:solidFill>
          <a:ln/>
        </p:spPr>
      </p:sp>
      <p:sp>
        <p:nvSpPr>
          <p:cNvPr id="21402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4</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a:t>
            </a:r>
            <a:r>
              <a:rPr lang="en-US" dirty="0" smtClean="0">
                <a:latin typeface="Times New Roman" charset="0"/>
                <a:ea typeface="ＭＳ Ｐゴシック" charset="0"/>
                <a:cs typeface="ＭＳ Ｐゴシック" charset="0"/>
              </a:rPr>
              <a:t>Nero</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53D097B-96F6-904D-AE07-708CAB074DE0}" type="slidenum">
              <a:rPr lang="en-US" sz="1200"/>
              <a:pPr eaLnBrk="1" hangingPunct="1"/>
              <a:t>23</a:t>
            </a:fld>
            <a:endParaRPr lang="en-US" sz="1200"/>
          </a:p>
        </p:txBody>
      </p:sp>
      <p:sp>
        <p:nvSpPr>
          <p:cNvPr id="216067" name="Rectangle 2"/>
          <p:cNvSpPr>
            <a:spLocks noGrp="1" noRot="1" noChangeAspect="1" noChangeArrowheads="1"/>
          </p:cNvSpPr>
          <p:nvPr>
            <p:ph type="sldImg"/>
          </p:nvPr>
        </p:nvSpPr>
        <p:spPr>
          <a:xfrm>
            <a:off x="1103313" y="674688"/>
            <a:ext cx="4603750" cy="3452812"/>
          </a:xfrm>
          <a:solidFill>
            <a:srgbClr val="FFFFFF"/>
          </a:solidFill>
          <a:ln/>
        </p:spPr>
      </p:sp>
      <p:sp>
        <p:nvSpPr>
          <p:cNvPr id="21606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0756C8-276B-BA4A-BAB5-8BF25164361A}" type="slidenum">
              <a:rPr lang="en-US" sz="1200"/>
              <a:pPr eaLnBrk="1" hangingPunct="1"/>
              <a:t>24</a:t>
            </a:fld>
            <a:endParaRPr lang="en-US" sz="1200"/>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pPr eaLnBrk="1" hangingPunct="1"/>
              <a:t>25</a:t>
            </a:fld>
            <a:endParaRPr lang="en-US" sz="1200"/>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26</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27</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28</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30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31</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32</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33</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5</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smtClean="0">
                <a:latin typeface="Times New Roman" charset="0"/>
                <a:ea typeface="ＭＳ Ｐゴシック" charset="0"/>
                <a:cs typeface="ＭＳ Ｐゴシック" charset="0"/>
              </a:rPr>
              <a:t>Cô</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từ</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chối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dâng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hương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cho</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nữ</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thần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nên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bị</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giết</a:t>
            </a:r>
            <a:r>
              <a:rPr lang="en-US" altLang="ja-JP"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34</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35</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36</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37</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Times New Roman" charset="0"/>
                <a:ea typeface="ＭＳ Ｐゴシック" charset="0"/>
                <a:cs typeface="ＭＳ Ｐゴシック" charset="0"/>
              </a:rPr>
              <a:t>The Drum Café (UK teambuilding orgainzation)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38</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39</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40</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smtClean="0">
                <a:latin typeface="Times New Roman" charset="0"/>
              </a:rPr>
              <a:t>"Christmas</a:t>
            </a:r>
            <a:r>
              <a:rPr lang="en-US" altLang="ja-JP" sz="2400" dirty="0">
                <a:latin typeface="Times New Roman" charset="0"/>
              </a:rPr>
              <a:t>: The Real Deal</a:t>
            </a:r>
            <a:r>
              <a:rPr lang="en-US" altLang="ja-JP" sz="2400" dirty="0" smtClean="0">
                <a:latin typeface="Times New Roman" charset="0"/>
              </a:rPr>
              <a:t>," </a:t>
            </a:r>
            <a:r>
              <a:rPr lang="en-US" altLang="ja-JP" sz="2400" dirty="0">
                <a:latin typeface="Times New Roman" charset="0"/>
              </a:rPr>
              <a:t>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endParaRPr lang="en-US" sz="2400"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41</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42</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44</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6</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45</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Epicureanism =&gt; </a:t>
            </a:r>
            <a:r>
              <a:rPr lang="en-US" dirty="0" err="1" smtClean="0">
                <a:latin typeface="Times New Roman" charset="0"/>
                <a:ea typeface="ＭＳ Ｐゴシック" charset="0"/>
                <a:cs typeface="ＭＳ Ｐゴシック" charset="0"/>
              </a:rPr>
              <a:t>Thuyết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Khoái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lạc</a:t>
            </a:r>
            <a:r>
              <a:rPr lang="en-US" baseline="0" dirty="0" smtClean="0">
                <a:latin typeface="Times New Roman" charset="0"/>
                <a:ea typeface="ＭＳ Ｐゴシック" charset="0"/>
                <a:cs typeface="ＭＳ Ｐゴシック" charset="0"/>
              </a:rPr>
              <a:t> (341-270 T.C.) </a:t>
            </a:r>
            <a:r>
              <a:rPr lang="en-US" baseline="0" dirty="0" err="1" smtClean="0">
                <a:latin typeface="Times New Roman" charset="0"/>
                <a:ea typeface="ＭＳ Ｐゴシック" charset="0"/>
                <a:cs typeface="ＭＳ Ｐゴシック" charset="0"/>
              </a:rPr>
              <a:t>cho</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rằng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sự</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thỏa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mãn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tối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thiện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Thuyết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này</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nhằm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đạt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hạnh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phúc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mà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có</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đau</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khổ</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và</a:t>
            </a:r>
            <a:r>
              <a:rPr lang="en-US" baseline="0" dirty="0" smtClean="0">
                <a:latin typeface="Times New Roman" charset="0"/>
                <a:ea typeface="ＭＳ Ｐゴシック" charset="0"/>
                <a:cs typeface="ＭＳ Ｐゴシック" charset="0"/>
              </a:rPr>
              <a:t> lo </a:t>
            </a:r>
            <a:r>
              <a:rPr lang="en-US" baseline="0" dirty="0" err="1" smtClean="0">
                <a:latin typeface="Times New Roman" charset="0"/>
                <a:ea typeface="ＭＳ Ｐゴシック" charset="0"/>
                <a:cs typeface="ＭＳ Ｐゴシック" charset="0"/>
              </a:rPr>
              <a:t>lắng</a:t>
            </a:r>
            <a:r>
              <a:rPr lang="en-US" baseline="0" dirty="0" smtClean="0">
                <a:latin typeface="Times New Roman" charset="0"/>
                <a:ea typeface="ＭＳ Ｐゴシック" charset="0"/>
                <a:cs typeface="ＭＳ Ｐゴシック" charset="0"/>
              </a:rPr>
              <a:t>.</a:t>
            </a:r>
          </a:p>
          <a:p>
            <a:r>
              <a:rPr lang="en-US" baseline="0" dirty="0" smtClean="0">
                <a:latin typeface="Times New Roman" charset="0"/>
                <a:ea typeface="ＭＳ Ｐゴシック" charset="0"/>
                <a:cs typeface="ＭＳ Ｐゴシック" charset="0"/>
              </a:rPr>
              <a:t>Stoicism =&gt; do Zeno </a:t>
            </a:r>
            <a:r>
              <a:rPr lang="en-US" baseline="0" dirty="0" err="1" smtClean="0">
                <a:latin typeface="Times New Roman" charset="0"/>
                <a:ea typeface="ＭＳ Ｐゴシック" charset="0"/>
                <a:cs typeface="ＭＳ Ｐゴシック" charset="0"/>
              </a:rPr>
              <a:t>chủ</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xướng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vào</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năm</a:t>
            </a:r>
            <a:r>
              <a:rPr lang="en-US" baseline="0" dirty="0" smtClean="0">
                <a:latin typeface="Times New Roman" charset="0"/>
                <a:ea typeface="ＭＳ Ｐゴシック" charset="0"/>
                <a:cs typeface="ＭＳ Ｐゴシック" charset="0"/>
              </a:rPr>
              <a:t> 308 TC. </a:t>
            </a:r>
            <a:r>
              <a:rPr lang="en-US" baseline="0" dirty="0" err="1" smtClean="0">
                <a:latin typeface="Times New Roman" charset="0"/>
                <a:ea typeface="ＭＳ Ｐゴシック" charset="0"/>
                <a:cs typeface="ＭＳ Ｐゴシック" charset="0"/>
              </a:rPr>
              <a:t>Ông</a:t>
            </a:r>
            <a:r>
              <a:rPr lang="en-US" baseline="0" dirty="0" smtClean="0">
                <a:latin typeface="Times New Roman" charset="0"/>
                <a:ea typeface="ＭＳ Ｐゴシック" charset="0"/>
                <a:cs typeface="ＭＳ Ｐゴシック" charset="0"/>
              </a:rPr>
              <a:t> hay </a:t>
            </a:r>
            <a:r>
              <a:rPr lang="en-US" baseline="0" dirty="0" err="1" smtClean="0">
                <a:latin typeface="Times New Roman" charset="0"/>
                <a:ea typeface="ＭＳ Ｐゴシック" charset="0"/>
                <a:cs typeface="ＭＳ Ｐゴシック" charset="0"/>
              </a:rPr>
              <a:t>giảng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dạy</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trước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tiền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sảnh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Stoa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của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thành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Athen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nên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mới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có</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tên</a:t>
            </a:r>
            <a:r>
              <a:rPr lang="en-US" baseline="0" dirty="0" smtClean="0">
                <a:latin typeface="Times New Roman" charset="0"/>
                <a:ea typeface="ＭＳ Ｐゴシック" charset="0"/>
                <a:cs typeface="ＭＳ Ｐゴシック" charset="0"/>
              </a:rPr>
              <a:t> Stoicism: </a:t>
            </a:r>
            <a:r>
              <a:rPr lang="en-US" baseline="0" dirty="0" err="1" smtClean="0">
                <a:latin typeface="Times New Roman" charset="0"/>
                <a:ea typeface="ＭＳ Ｐゴシック" charset="0"/>
                <a:cs typeface="ＭＳ Ｐゴシック" charset="0"/>
              </a:rPr>
              <a:t>chủ</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trương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kẻ</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khôn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ngoan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trí</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tuệ</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phải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vô</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tình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để</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tình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cảm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khổ</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lạc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ảnh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hưởng</a:t>
            </a:r>
            <a:r>
              <a:rPr lang="en-US" baseline="0"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46</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rPr>
              <a:pPr/>
              <a:t>48</a:t>
            </a:fld>
            <a:endParaRPr lang="en-US">
              <a:solidFill>
                <a:prstClr val="black"/>
              </a:solidFill>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49</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50</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51</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52</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53</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54</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55</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6065BF-A24A-F84E-B972-6961E43A446D}" type="slidenum">
              <a:rPr lang="en-US" sz="1200">
                <a:solidFill>
                  <a:srgbClr val="000000"/>
                </a:solidFill>
              </a:rPr>
              <a:pPr eaLnBrk="1" hangingPunct="1"/>
              <a:t>7</a:t>
            </a:fld>
            <a:endParaRPr lang="en-US" sz="1200">
              <a:solidFill>
                <a:srgbClr val="000000"/>
              </a:solidFill>
            </a:endParaRPr>
          </a:p>
        </p:txBody>
      </p:sp>
      <p:sp>
        <p:nvSpPr>
          <p:cNvPr id="185347"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18534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57</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59</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60</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63</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Đưa</a:t>
            </a:r>
            <a:r>
              <a:rPr lang="en-US" baseline="0" dirty="0" smtClean="0"/>
              <a:t> </a:t>
            </a:r>
            <a:r>
              <a:rPr lang="en-US" baseline="0" dirty="0" err="1" smtClean="0"/>
              <a:t>nắm</a:t>
            </a:r>
            <a:r>
              <a:rPr lang="en-US" baseline="0" dirty="0" smtClean="0"/>
              <a:t> </a:t>
            </a:r>
            <a:r>
              <a:rPr lang="en-US" baseline="0" dirty="0" err="1" smtClean="0"/>
              <a:t>đấm</a:t>
            </a:r>
            <a:r>
              <a:rPr lang="en-US" baseline="0" dirty="0" smtClean="0"/>
              <a:t> </a:t>
            </a:r>
            <a:r>
              <a:rPr lang="en-US" baseline="0" dirty="0" err="1" smtClean="0"/>
              <a:t>dứ</a:t>
            </a:r>
            <a:r>
              <a:rPr lang="en-US" baseline="0" dirty="0" smtClean="0"/>
              <a:t> </a:t>
            </a:r>
            <a:r>
              <a:rPr lang="en-US" baseline="0" dirty="0" err="1" smtClean="0"/>
              <a:t>dứ</a:t>
            </a:r>
            <a:r>
              <a:rPr lang="en-US" baseline="0" dirty="0" smtClean="0"/>
              <a:t> </a:t>
            </a:r>
            <a:r>
              <a:rPr lang="en-US" baseline="0" dirty="0" err="1" smtClean="0"/>
              <a:t>là</a:t>
            </a:r>
            <a:r>
              <a:rPr lang="en-US" baseline="0" dirty="0" smtClean="0"/>
              <a:t> </a:t>
            </a:r>
            <a:r>
              <a:rPr lang="en-US" baseline="0" dirty="0" err="1" smtClean="0"/>
              <a:t>chuyện</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t>
            </a:r>
            <a:r>
              <a:rPr lang="en-US" baseline="0" dirty="0" err="1" smtClean="0"/>
              <a:t>của</a:t>
            </a:r>
            <a:r>
              <a:rPr lang="en-US" baseline="0" dirty="0" smtClean="0"/>
              <a:t> </a:t>
            </a:r>
            <a:r>
              <a:rPr lang="en-US" baseline="0" dirty="0" err="1" smtClean="0"/>
              <a:t>em</a:t>
            </a:r>
            <a:r>
              <a:rPr lang="en-US" baseline="0" dirty="0" smtClean="0"/>
              <a:t> </a:t>
            </a:r>
            <a:r>
              <a:rPr lang="en-US" baseline="0" dirty="0" err="1" smtClean="0"/>
              <a:t>bé</a:t>
            </a:r>
            <a:r>
              <a:rPr lang="en-US" dirty="0" err="1" smtClean="0"/>
              <a:t>—nhưng</a:t>
            </a:r>
            <a:r>
              <a:rPr lang="en-US" baseline="0" dirty="0" smtClean="0"/>
              <a:t> </a:t>
            </a:r>
            <a:r>
              <a:rPr lang="en-US" baseline="0" dirty="0" err="1" smtClean="0"/>
              <a:t>người</a:t>
            </a:r>
            <a:r>
              <a:rPr lang="en-US" baseline="0" dirty="0" smtClean="0"/>
              <a:t> </a:t>
            </a:r>
            <a:r>
              <a:rPr lang="en-US" baseline="0" dirty="0" err="1" smtClean="0"/>
              <a:t>lớn</a:t>
            </a:r>
            <a:r>
              <a:rPr lang="en-US" baseline="0" dirty="0" smtClean="0"/>
              <a:t> </a:t>
            </a:r>
            <a:r>
              <a:rPr lang="en-US" baseline="0" dirty="0" err="1" smtClean="0"/>
              <a:t>thì</a:t>
            </a:r>
            <a:r>
              <a:rPr lang="en-US" baseline="0" dirty="0" smtClean="0"/>
              <a:t> </a:t>
            </a:r>
            <a:r>
              <a:rPr lang="en-US" baseline="0" dirty="0" err="1" smtClean="0"/>
              <a:t>không</a:t>
            </a:r>
            <a:r>
              <a:rPr lang="en-US" baseline="0" dirty="0" smtClean="0"/>
              <a:t> </a:t>
            </a:r>
            <a:r>
              <a:rPr lang="en-US" baseline="0" dirty="0" err="1" smtClean="0"/>
              <a:t>làm</a:t>
            </a:r>
            <a:r>
              <a:rPr lang="en-US" baseline="0" dirty="0" smtClean="0"/>
              <a:t> </a:t>
            </a:r>
            <a:r>
              <a:rPr lang="en-US" baseline="0" dirty="0" err="1" smtClean="0"/>
              <a:t>như</a:t>
            </a:r>
            <a:r>
              <a:rPr lang="en-US" baseline="0" dirty="0" smtClean="0"/>
              <a:t> </a:t>
            </a:r>
            <a:r>
              <a:rPr lang="en-US" baseline="0" dirty="0" err="1" smtClean="0"/>
              <a:t>vậy</a:t>
            </a:r>
            <a:r>
              <a:rPr lang="en-US" baseline="0" dirty="0" smtClean="0"/>
              <a:t> </a:t>
            </a:r>
            <a:r>
              <a:rPr lang="en-US" baseline="0" dirty="0" err="1" smtClean="0"/>
              <a:t>vì</a:t>
            </a:r>
            <a:r>
              <a:rPr lang="en-US" baseline="0" dirty="0" smtClean="0"/>
              <a:t> </a:t>
            </a:r>
            <a:r>
              <a:rPr lang="en-US" baseline="0" dirty="0" err="1" smtClean="0"/>
              <a:t>không</a:t>
            </a:r>
            <a:r>
              <a:rPr lang="en-US" baseline="0" dirty="0" smtClean="0"/>
              <a:t> </a:t>
            </a:r>
            <a:r>
              <a:rPr lang="en-US" baseline="0" dirty="0" err="1" smtClean="0"/>
              <a:t>thích</a:t>
            </a:r>
            <a:r>
              <a:rPr lang="en-US" baseline="0" dirty="0" smtClean="0"/>
              <a:t> </a:t>
            </a:r>
            <a:r>
              <a:rPr lang="en-US" baseline="0" dirty="0" err="1" smtClean="0"/>
              <a:t>hợp</a:t>
            </a:r>
            <a:r>
              <a:rPr lang="en-US" baseline="0" dirty="0" smtClean="0"/>
              <a:t>. </a:t>
            </a:r>
            <a:r>
              <a:rPr lang="en-US" baseline="0" dirty="0" err="1" smtClean="0"/>
              <a:t>Người</a:t>
            </a:r>
            <a:r>
              <a:rPr lang="en-US" baseline="0" dirty="0" smtClean="0"/>
              <a:t> </a:t>
            </a:r>
            <a:r>
              <a:rPr lang="en-US" baseline="0" dirty="0" err="1" smtClean="0"/>
              <a:t>Côrinhtô</a:t>
            </a:r>
            <a:r>
              <a:rPr lang="en-US" baseline="0" dirty="0" smtClean="0"/>
              <a:t> </a:t>
            </a:r>
            <a:r>
              <a:rPr lang="en-US" baseline="0" dirty="0" err="1" smtClean="0"/>
              <a:t>hành</a:t>
            </a:r>
            <a:r>
              <a:rPr lang="en-US" baseline="0" dirty="0" smtClean="0"/>
              <a:t> </a:t>
            </a:r>
            <a:r>
              <a:rPr lang="en-US" baseline="0" dirty="0" err="1" smtClean="0"/>
              <a:t>xử</a:t>
            </a:r>
            <a:r>
              <a:rPr lang="en-US" baseline="0" dirty="0" smtClean="0"/>
              <a:t> </a:t>
            </a:r>
            <a:r>
              <a:rPr lang="en-US" baseline="0" dirty="0" err="1" smtClean="0"/>
              <a:t>như</a:t>
            </a:r>
            <a:r>
              <a:rPr lang="en-US" baseline="0" dirty="0" smtClean="0"/>
              <a:t> </a:t>
            </a:r>
            <a:r>
              <a:rPr lang="en-US" baseline="0" dirty="0" err="1" smtClean="0"/>
              <a:t>trẻ</a:t>
            </a:r>
            <a:r>
              <a:rPr lang="en-US" baseline="0" dirty="0" smtClean="0"/>
              <a:t> con.</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66</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67</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67</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68</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69</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D278EC-FA99-2646-871C-23A2D535A2DE}" type="slidenum">
              <a:rPr lang="en-US" sz="1200"/>
              <a:pPr eaLnBrk="1" hangingPunct="1"/>
              <a:t>8</a:t>
            </a:fld>
            <a:endParaRPr lang="en-US"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9</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solidFill>
                  <a:prstClr val="black"/>
                </a:solidFill>
              </a:rPr>
              <a:pPr eaLnBrk="1" hangingPunct="1"/>
              <a:t>10</a:t>
            </a:fld>
            <a:endParaRPr lang="en-US" sz="1200">
              <a:solidFill>
                <a:prstClr val="black"/>
              </a:solidFill>
            </a:endParaRPr>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11</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763061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4FF9F589-DBBC-D840-9619-94C112D0505C}"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6438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100181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351308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581477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379001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486736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211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744206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1804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72583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smtClean="0">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3782714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756120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0302669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825440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6139526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671264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449301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6585323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885761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343452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412866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676325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350802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0338256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46872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155"/>
          <p:cNvSpPr>
            <a:spLocks noGrp="1" noChangeArrowheads="1"/>
          </p:cNvSpPr>
          <p:nvPr>
            <p:ph type="ftr" sz="quarter" idx="11"/>
          </p:nvPr>
        </p:nvSpPr>
        <p:spPr>
          <a:ln/>
        </p:spPr>
        <p:txBody>
          <a:bodyPr/>
          <a:lstStyle>
            <a:lvl1pPr>
              <a:defRPr/>
            </a:lvl1pPr>
          </a:lstStyle>
          <a:p>
            <a:endParaRPr lang="en-US"/>
          </a:p>
        </p:txBody>
      </p:sp>
      <p:sp>
        <p:nvSpPr>
          <p:cNvPr id="5" name="Rectangle 15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63703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71035" name="Rectangle 27"/>
          <p:cNvSpPr>
            <a:spLocks noGrp="1" noChangeArrowheads="1"/>
          </p:cNvSpPr>
          <p:nvPr>
            <p:ph type="dt" sz="half" idx="2"/>
          </p:nvPr>
        </p:nvSpPr>
        <p:spPr/>
        <p:txBody>
          <a:bodyPr/>
          <a:lstStyle>
            <a:lvl1pPr>
              <a:defRPr b="0"/>
            </a:lvl1pPr>
          </a:lstStyle>
          <a:p>
            <a:fld id="{56D77D81-8AE1-4EFE-A1FA-5DB8AA5D2EEC}" type="datetimeFigureOut">
              <a:rPr lang="en-US" smtClean="0"/>
              <a:pPr/>
              <a:t>31/1/14</a:t>
            </a:fld>
            <a:endParaRPr lang="en-US"/>
          </a:p>
        </p:txBody>
      </p:sp>
      <p:sp>
        <p:nvSpPr>
          <p:cNvPr id="171036" name="Rectangle 28"/>
          <p:cNvSpPr>
            <a:spLocks noGrp="1" noChangeArrowheads="1"/>
          </p:cNvSpPr>
          <p:nvPr>
            <p:ph type="ftr" sz="quarter" idx="3"/>
          </p:nvPr>
        </p:nvSpPr>
        <p:spPr/>
        <p:txBody>
          <a:bodyPr/>
          <a:lstStyle>
            <a:lvl1pPr>
              <a:defRPr b="0"/>
            </a:lvl1pPr>
          </a:lstStyle>
          <a:p>
            <a:endParaRPr lang="en-US"/>
          </a:p>
        </p:txBody>
      </p:sp>
      <p:sp>
        <p:nvSpPr>
          <p:cNvPr id="171037" name="Rectangle 29"/>
          <p:cNvSpPr>
            <a:spLocks noGrp="1" noChangeArrowheads="1"/>
          </p:cNvSpPr>
          <p:nvPr>
            <p:ph type="sldNum" sz="quarter" idx="4"/>
          </p:nvPr>
        </p:nvSpPr>
        <p:spPr/>
        <p:txBody>
          <a:bodyPr/>
          <a:lstStyle>
            <a:lvl1pPr>
              <a:defRPr b="0"/>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1026655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531803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5946017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6163444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130523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605681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0652468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960352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0124769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20903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571777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484759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pPr/>
              <a:t>31/1/14</a:t>
            </a:fld>
            <a:endParaRPr lang="en-US"/>
          </a:p>
        </p:txBody>
      </p:sp>
      <p:sp>
        <p:nvSpPr>
          <p:cNvPr id="8197" name="Rectangle 5"/>
          <p:cNvSpPr>
            <a:spLocks noGrp="1" noChangeArrowheads="1"/>
          </p:cNvSpPr>
          <p:nvPr>
            <p:ph type="ftr" sz="quarter" idx="3"/>
          </p:nvPr>
        </p:nvSpPr>
        <p:spPr/>
        <p:txBody>
          <a:bodyPr/>
          <a:lstStyle>
            <a:lvl1pPr>
              <a:defRPr/>
            </a:lvl1pPr>
          </a:lstStyle>
          <a:p>
            <a:endParaRPr lang="en-US"/>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308216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0612557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478562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9760247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054716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26763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283597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95774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71426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261720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469117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6986250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96614" name="Rectangle 6"/>
          <p:cNvSpPr>
            <a:spLocks noGrp="1" noChangeArrowheads="1"/>
          </p:cNvSpPr>
          <p:nvPr>
            <p:ph type="dt" sz="quarter" idx="2"/>
          </p:nvPr>
        </p:nvSpPr>
        <p:spPr/>
        <p:txBody>
          <a:bodyPr/>
          <a:lstStyle>
            <a:lvl1pPr>
              <a:defRPr/>
            </a:lvl1pPr>
          </a:lstStyle>
          <a:p>
            <a:fld id="{56D77D81-8AE1-4EFE-A1FA-5DB8AA5D2EEC}" type="datetimeFigureOut">
              <a:rPr lang="en-US" smtClean="0"/>
              <a:pPr/>
              <a:t>31/1/14</a:t>
            </a:fld>
            <a:endParaRPr lang="en-US"/>
          </a:p>
        </p:txBody>
      </p:sp>
      <p:sp>
        <p:nvSpPr>
          <p:cNvPr id="196615" name="Rectangle 7"/>
          <p:cNvSpPr>
            <a:spLocks noGrp="1" noChangeArrowheads="1"/>
          </p:cNvSpPr>
          <p:nvPr>
            <p:ph type="ftr" sz="quarter" idx="3"/>
          </p:nvPr>
        </p:nvSpPr>
        <p:spPr/>
        <p:txBody>
          <a:bodyPr/>
          <a:lstStyle>
            <a:lvl1pPr>
              <a:defRPr/>
            </a:lvl1pPr>
          </a:lstStyle>
          <a:p>
            <a:endParaRPr lang="en-US"/>
          </a:p>
        </p:txBody>
      </p:sp>
      <p:sp>
        <p:nvSpPr>
          <p:cNvPr id="196616" name="Rectangle 8"/>
          <p:cNvSpPr>
            <a:spLocks noGrp="1" noChangeArrowheads="1"/>
          </p:cNvSpPr>
          <p:nvPr>
            <p:ph type="sldNum" sz="quarter" idx="4"/>
          </p:nvPr>
        </p:nvSpPr>
        <p:spPr/>
        <p:txBody>
          <a:bodyPr/>
          <a:lstStyle>
            <a:lvl1pPr>
              <a:defRPr/>
            </a:lvl1pPr>
          </a:lstStyle>
          <a:p>
            <a:fld id="{64981791-0A95-4238-8259-EE84C24EE427}" type="slidenum">
              <a:rPr lang="en-US" smtClean="0"/>
              <a:pPr/>
              <a:t>‹#›</a:t>
            </a:fld>
            <a:endParaRPr lang="en-US"/>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Tree>
    <p:extLst>
      <p:ext uri="{BB962C8B-B14F-4D97-AF65-F5344CB8AC3E}">
        <p14:creationId xmlns:p14="http://schemas.microsoft.com/office/powerpoint/2010/main" val="2737458142"/>
      </p:ext>
    </p:extLst>
  </p:cSld>
  <p:clrMapOvr>
    <a:masterClrMapping/>
  </p:clrMapOvr>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2613593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925466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425493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59937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0139803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853675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738350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553400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536249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8551437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9301964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pPr/>
              <a:t>31/1/14</a:t>
            </a:fld>
            <a:endParaRPr lang="en-US"/>
          </a:p>
        </p:txBody>
      </p:sp>
      <p:sp>
        <p:nvSpPr>
          <p:cNvPr id="8197" name="Rectangle 5"/>
          <p:cNvSpPr>
            <a:spLocks noGrp="1" noChangeArrowheads="1"/>
          </p:cNvSpPr>
          <p:nvPr>
            <p:ph type="ftr" sz="quarter" idx="3"/>
          </p:nvPr>
        </p:nvSpPr>
        <p:spPr/>
        <p:txBody>
          <a:bodyPr/>
          <a:lstStyle>
            <a:lvl1pPr>
              <a:defRPr/>
            </a:lvl1pPr>
          </a:lstStyle>
          <a:p>
            <a:endParaRPr lang="en-US"/>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30821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0612557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478562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9760247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054716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267636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2835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458912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957742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7142660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469117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6986250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smtClean="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smtClean="0"/>
              <a:t>Click to edit Master subtitle style</a:t>
            </a:r>
          </a:p>
        </p:txBody>
      </p:sp>
      <p:sp>
        <p:nvSpPr>
          <p:cNvPr id="178277" name="Rectangle 101"/>
          <p:cNvSpPr>
            <a:spLocks noGrp="1" noChangeArrowheads="1"/>
          </p:cNvSpPr>
          <p:nvPr>
            <p:ph type="dt" sz="quarter" idx="2"/>
          </p:nvPr>
        </p:nvSpPr>
        <p:spPr/>
        <p:txBody>
          <a:bodyPr/>
          <a:lstStyle>
            <a:lvl1pPr>
              <a:defRPr/>
            </a:lvl1pPr>
          </a:lstStyle>
          <a:p>
            <a:fld id="{56D77D81-8AE1-4EFE-A1FA-5DB8AA5D2EEC}" type="datetimeFigureOut">
              <a:rPr lang="en-US" smtClean="0"/>
              <a:pPr/>
              <a:t>31/1/14</a:t>
            </a:fld>
            <a:endParaRPr lang="en-US"/>
          </a:p>
        </p:txBody>
      </p:sp>
      <p:sp>
        <p:nvSpPr>
          <p:cNvPr id="178278" name="Rectangle 102"/>
          <p:cNvSpPr>
            <a:spLocks noGrp="1" noChangeArrowheads="1"/>
          </p:cNvSpPr>
          <p:nvPr>
            <p:ph type="ftr" sz="quarter" idx="3"/>
          </p:nvPr>
        </p:nvSpPr>
        <p:spPr/>
        <p:txBody>
          <a:bodyPr/>
          <a:lstStyle>
            <a:lvl1pPr>
              <a:defRPr/>
            </a:lvl1pPr>
          </a:lstStyle>
          <a:p>
            <a:endParaRPr lang="en-US"/>
          </a:p>
        </p:txBody>
      </p:sp>
      <p:sp>
        <p:nvSpPr>
          <p:cNvPr id="178279" name="Rectangle 103"/>
          <p:cNvSpPr>
            <a:spLocks noGrp="1" noChangeArrowheads="1"/>
          </p:cNvSpPr>
          <p:nvPr>
            <p:ph type="sldNum" sz="quarter" idx="4"/>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286062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208326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434833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947842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400183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37552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348775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384366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3391593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736802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0088697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337132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pPr/>
              <a:t>31/1/14</a:t>
            </a:fld>
            <a:endParaRPr lang="en-US"/>
          </a:p>
        </p:txBody>
      </p:sp>
      <p:sp>
        <p:nvSpPr>
          <p:cNvPr id="8197" name="Rectangle 5"/>
          <p:cNvSpPr>
            <a:spLocks noGrp="1" noChangeArrowheads="1"/>
          </p:cNvSpPr>
          <p:nvPr>
            <p:ph type="ftr" sz="quarter" idx="3"/>
          </p:nvPr>
        </p:nvSpPr>
        <p:spPr/>
        <p:txBody>
          <a:bodyPr/>
          <a:lstStyle>
            <a:lvl1pPr>
              <a:defRPr/>
            </a:lvl1pPr>
          </a:lstStyle>
          <a:p>
            <a:endParaRPr lang="en-US"/>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308216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0612557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478562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9760247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05471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234885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267636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283597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957742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7142660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469117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6986250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eaLnBrk="0" fontAlgn="base" hangingPunct="0">
                <a:spcBef>
                  <a:spcPct val="0"/>
                </a:spcBef>
                <a:spcAft>
                  <a:spcPct val="0"/>
                </a:spcAft>
              </a:pPr>
              <a:endParaRPr lang="en-US" sz="2400">
                <a:solidFill>
                  <a:srgbClr val="003366"/>
                </a:solidFill>
                <a:latin typeface="Arial" charset="0"/>
                <a:ea typeface="ＭＳ Ｐゴシック" charset="0"/>
                <a:cs typeface="ＭＳ Ｐゴシック" charset="0"/>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3366"/>
                </a:solidFill>
                <a:latin typeface="Arial" charset="0"/>
                <a:ea typeface="ＭＳ Ｐゴシック" charset="0"/>
                <a:cs typeface="ＭＳ Ｐゴシック" charset="0"/>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22447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49617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631402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6938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85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54441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03317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19128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6316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93331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70646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23756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131024843"/>
      </p:ext>
    </p:extLst>
  </p:cSld>
  <p:clrMapOvr>
    <a:masterClrMapping/>
  </p:clrMapOvr>
  <p:transition xmlns:p14="http://schemas.microsoft.com/office/powerpoint/2010/mai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72081464"/>
      </p:ext>
    </p:extLst>
  </p:cSld>
  <p:clrMapOvr>
    <a:masterClrMapping/>
  </p:clrMapOvr>
  <p:transition xmlns:p14="http://schemas.microsoft.com/office/powerpoint/2010/mai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54961644"/>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5493242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990668455"/>
      </p:ext>
    </p:extLst>
  </p:cSld>
  <p:clrMapOvr>
    <a:masterClrMapping/>
  </p:clrMapOvr>
  <p:transition xmlns:p14="http://schemas.microsoft.com/office/powerpoint/2010/mai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774820472"/>
      </p:ext>
    </p:extLst>
  </p:cSld>
  <p:clrMapOvr>
    <a:masterClrMapping/>
  </p:clrMapOvr>
  <p:transition xmlns:p14="http://schemas.microsoft.com/office/powerpoint/2010/mai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45687553"/>
      </p:ext>
    </p:extLst>
  </p:cSld>
  <p:clrMapOvr>
    <a:masterClrMapping/>
  </p:clrMapOvr>
  <p:transition xmlns:p14="http://schemas.microsoft.com/office/powerpoint/2010/mai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816255420"/>
      </p:ext>
    </p:extLst>
  </p:cSld>
  <p:clrMapOvr>
    <a:masterClrMapping/>
  </p:clrMapOvr>
  <p:transition xmlns:p14="http://schemas.microsoft.com/office/powerpoint/2010/mai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74094626"/>
      </p:ext>
    </p:extLst>
  </p:cSld>
  <p:clrMapOvr>
    <a:masterClrMapping/>
  </p:clrMapOvr>
  <p:transition xmlns:p14="http://schemas.microsoft.com/office/powerpoint/2010/mai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200710040"/>
      </p:ext>
    </p:extLst>
  </p:cSld>
  <p:clrMapOvr>
    <a:masterClrMapping/>
  </p:clrMapOvr>
  <p:transition xmlns:p14="http://schemas.microsoft.com/office/powerpoint/2010/mai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531761096"/>
      </p:ext>
    </p:extLst>
  </p:cSld>
  <p:clrMapOvr>
    <a:masterClrMapping/>
  </p:clrMapOvr>
  <p:transition xmlns:p14="http://schemas.microsoft.com/office/powerpoint/2010/mai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11989376"/>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976983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525778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573864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10418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40107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12621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D77D81-8AE1-4EFE-A1FA-5DB8AA5D2EEC}" type="datetimeFigureOut">
              <a:rPr lang="en-US" smtClean="0"/>
              <a:pPr/>
              <a:t>31/1/14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643952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68098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83869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016147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3564BB-16FD-324B-87A6-52F12C050997}" type="slidenum">
              <a:rPr lang="en-GB">
                <a:latin typeface="Times New Roman"/>
                <a:ea typeface="Times New Roman"/>
              </a:rPr>
              <a:pPr>
                <a:defRPr/>
              </a:pPr>
              <a:t>‹#›</a:t>
            </a:fld>
            <a:endParaRPr lang="en-GB">
              <a:latin typeface="Times New Roman"/>
              <a:ea typeface="Times New Roman"/>
            </a:endParaRPr>
          </a:p>
        </p:txBody>
      </p:sp>
    </p:spTree>
    <p:extLst>
      <p:ext uri="{BB962C8B-B14F-4D97-AF65-F5344CB8AC3E}">
        <p14:creationId xmlns:p14="http://schemas.microsoft.com/office/powerpoint/2010/main" val="377660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endParaRPr lang="en-US"/>
          </a:p>
        </p:txBody>
      </p:sp>
      <p:sp>
        <p:nvSpPr>
          <p:cNvPr id="5"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6"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86300843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endParaRPr lang="en-US"/>
          </a:p>
        </p:txBody>
      </p:sp>
      <p:sp>
        <p:nvSpPr>
          <p:cNvPr id="5"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6"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261160298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endParaRPr lang="en-US"/>
          </a:p>
        </p:txBody>
      </p:sp>
      <p:sp>
        <p:nvSpPr>
          <p:cNvPr id="6"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7"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415233730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endParaRPr lang="en-US"/>
          </a:p>
        </p:txBody>
      </p:sp>
      <p:sp>
        <p:nvSpPr>
          <p:cNvPr id="8"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9"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89917027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D77D81-8AE1-4EFE-A1FA-5DB8AA5D2EEC}" type="datetimeFigureOut">
              <a:rPr lang="en-US" smtClean="0"/>
              <a:pPr/>
              <a:t>31/1/14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endParaRPr lang="en-US"/>
          </a:p>
        </p:txBody>
      </p:sp>
      <p:sp>
        <p:nvSpPr>
          <p:cNvPr id="4"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5"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152690999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endParaRPr lang="en-US"/>
          </a:p>
        </p:txBody>
      </p:sp>
      <p:sp>
        <p:nvSpPr>
          <p:cNvPr id="3"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4"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349299931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endParaRPr lang="en-US"/>
          </a:p>
        </p:txBody>
      </p:sp>
      <p:sp>
        <p:nvSpPr>
          <p:cNvPr id="6"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7"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107997230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endParaRPr lang="en-US"/>
          </a:p>
        </p:txBody>
      </p:sp>
      <p:sp>
        <p:nvSpPr>
          <p:cNvPr id="6"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7"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175093433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endParaRPr lang="en-US"/>
          </a:p>
        </p:txBody>
      </p:sp>
      <p:sp>
        <p:nvSpPr>
          <p:cNvPr id="5"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6"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204719043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endParaRPr lang="en-US"/>
          </a:p>
        </p:txBody>
      </p:sp>
      <p:sp>
        <p:nvSpPr>
          <p:cNvPr id="5"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6"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266164872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smtClean="0"/>
          </a:p>
        </p:txBody>
      </p:sp>
      <p:sp>
        <p:nvSpPr>
          <p:cNvPr id="4" name="Text Placeholder 3"/>
          <p:cNvSpPr>
            <a:spLocks noGrp="1"/>
          </p:cNvSpPr>
          <p:nvPr>
            <p:ph type="body" sz="half" idx="2"/>
          </p:nvPr>
        </p:nvSpPr>
        <p:spPr>
          <a:xfrm>
            <a:off x="52578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endParaRPr lang="en-US"/>
          </a:p>
        </p:txBody>
      </p:sp>
      <p:sp>
        <p:nvSpPr>
          <p:cNvPr id="6"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7"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330878948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smtClean="0"/>
          </a:p>
        </p:txBody>
      </p:sp>
      <p:sp>
        <p:nvSpPr>
          <p:cNvPr id="5" name="Rectangle 4"/>
          <p:cNvSpPr>
            <a:spLocks noGrp="1" noChangeArrowheads="1"/>
          </p:cNvSpPr>
          <p:nvPr>
            <p:ph type="ftr" sz="quarter" idx="10"/>
          </p:nvPr>
        </p:nvSpPr>
        <p:spPr/>
        <p:txBody>
          <a:bodyPr/>
          <a:lstStyle>
            <a:lvl1pPr>
              <a:defRPr/>
            </a:lvl1pPr>
          </a:lstStyle>
          <a:p>
            <a:endParaRPr lang="en-US"/>
          </a:p>
        </p:txBody>
      </p:sp>
      <p:sp>
        <p:nvSpPr>
          <p:cNvPr id="6" name="Rectangle 5"/>
          <p:cNvSpPr>
            <a:spLocks noGrp="1" noChangeArrowheads="1"/>
          </p:cNvSpPr>
          <p:nvPr>
            <p:ph type="sldNum" sz="quarter" idx="11"/>
          </p:nvPr>
        </p:nvSpPr>
        <p:spPr/>
        <p:txBody>
          <a:bodyPr/>
          <a:lstStyle>
            <a:lvl1pPr>
              <a:defRPr/>
            </a:lvl1pPr>
          </a:lstStyle>
          <a:p>
            <a:fld id="{64981791-0A95-4238-8259-EE84C24EE427}" type="slidenum">
              <a:rPr lang="en-US" smtClean="0"/>
              <a:pPr/>
              <a:t>‹#›</a:t>
            </a:fld>
            <a:endParaRPr lang="en-US"/>
          </a:p>
        </p:txBody>
      </p:sp>
      <p:sp>
        <p:nvSpPr>
          <p:cNvPr id="7" name="Rectangle 22"/>
          <p:cNvSpPr>
            <a:spLocks noGrp="1" noChangeArrowheads="1"/>
          </p:cNvSpPr>
          <p:nvPr>
            <p:ph type="dt" sz="half" idx="12"/>
          </p:nvPr>
        </p:nvSpPr>
        <p:spPr/>
        <p:txBody>
          <a:bodyPr/>
          <a:lstStyle>
            <a:lvl1pPr>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120523075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27322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8147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D77D81-8AE1-4EFE-A1FA-5DB8AA5D2EEC}" type="datetimeFigureOut">
              <a:rPr lang="en-US" smtClean="0"/>
              <a:pPr/>
              <a:t>31/1/14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69"/>
          <p:cNvSpPr>
            <a:spLocks noGrp="1" noChangeArrowheads="1"/>
          </p:cNvSpPr>
          <p:nvPr>
            <p:ph type="ftr" sz="quarter" idx="11"/>
          </p:nvPr>
        </p:nvSpPr>
        <p:spPr>
          <a:ln/>
        </p:spPr>
        <p:txBody>
          <a:bodyPr/>
          <a:lstStyle>
            <a:lvl1pPr>
              <a:defRPr/>
            </a:lvl1pPr>
          </a:lstStyle>
          <a:p>
            <a:endParaRPr lang="en-US"/>
          </a:p>
        </p:txBody>
      </p:sp>
      <p:sp>
        <p:nvSpPr>
          <p:cNvPr id="7"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631855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69"/>
          <p:cNvSpPr>
            <a:spLocks noGrp="1" noChangeArrowheads="1"/>
          </p:cNvSpPr>
          <p:nvPr>
            <p:ph type="ftr" sz="quarter" idx="11"/>
          </p:nvPr>
        </p:nvSpPr>
        <p:spPr>
          <a:ln/>
        </p:spPr>
        <p:txBody>
          <a:bodyPr/>
          <a:lstStyle>
            <a:lvl1pPr>
              <a:defRPr/>
            </a:lvl1pPr>
          </a:lstStyle>
          <a:p>
            <a:endParaRPr lang="en-US"/>
          </a:p>
        </p:txBody>
      </p:sp>
      <p:sp>
        <p:nvSpPr>
          <p:cNvPr id="9"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1798986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69"/>
          <p:cNvSpPr>
            <a:spLocks noGrp="1" noChangeArrowheads="1"/>
          </p:cNvSpPr>
          <p:nvPr>
            <p:ph type="ftr" sz="quarter" idx="11"/>
          </p:nvPr>
        </p:nvSpPr>
        <p:spPr>
          <a:ln/>
        </p:spPr>
        <p:txBody>
          <a:bodyPr/>
          <a:lstStyle>
            <a:lvl1pPr>
              <a:defRPr/>
            </a:lvl1pPr>
          </a:lstStyle>
          <a:p>
            <a:endParaRPr lang="en-US"/>
          </a:p>
        </p:txBody>
      </p:sp>
      <p:sp>
        <p:nvSpPr>
          <p:cNvPr id="5"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183483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69"/>
          <p:cNvSpPr>
            <a:spLocks noGrp="1" noChangeArrowheads="1"/>
          </p:cNvSpPr>
          <p:nvPr>
            <p:ph type="ftr" sz="quarter" idx="11"/>
          </p:nvPr>
        </p:nvSpPr>
        <p:spPr>
          <a:ln/>
        </p:spPr>
        <p:txBody>
          <a:bodyPr/>
          <a:lstStyle>
            <a:lvl1pPr>
              <a:defRPr/>
            </a:lvl1pPr>
          </a:lstStyle>
          <a:p>
            <a:endParaRPr lang="en-US"/>
          </a:p>
        </p:txBody>
      </p:sp>
      <p:sp>
        <p:nvSpPr>
          <p:cNvPr id="4"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8010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69"/>
          <p:cNvSpPr>
            <a:spLocks noGrp="1" noChangeArrowheads="1"/>
          </p:cNvSpPr>
          <p:nvPr>
            <p:ph type="ftr" sz="quarter" idx="11"/>
          </p:nvPr>
        </p:nvSpPr>
        <p:spPr>
          <a:ln/>
        </p:spPr>
        <p:txBody>
          <a:bodyPr/>
          <a:lstStyle>
            <a:lvl1pPr>
              <a:defRPr/>
            </a:lvl1pPr>
          </a:lstStyle>
          <a:p>
            <a:endParaRPr lang="en-US"/>
          </a:p>
        </p:txBody>
      </p:sp>
      <p:sp>
        <p:nvSpPr>
          <p:cNvPr id="7"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013493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69"/>
          <p:cNvSpPr>
            <a:spLocks noGrp="1" noChangeArrowheads="1"/>
          </p:cNvSpPr>
          <p:nvPr>
            <p:ph type="ftr" sz="quarter" idx="11"/>
          </p:nvPr>
        </p:nvSpPr>
        <p:spPr>
          <a:ln/>
        </p:spPr>
        <p:txBody>
          <a:bodyPr/>
          <a:lstStyle>
            <a:lvl1pPr>
              <a:defRPr/>
            </a:lvl1pPr>
          </a:lstStyle>
          <a:p>
            <a:endParaRPr lang="en-US"/>
          </a:p>
        </p:txBody>
      </p:sp>
      <p:sp>
        <p:nvSpPr>
          <p:cNvPr id="7"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757292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96442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77744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222918725"/>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683773710"/>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77D81-8AE1-4EFE-A1FA-5DB8AA5D2EEC}" type="datetimeFigureOut">
              <a:rPr lang="en-US" smtClean="0"/>
              <a:pPr/>
              <a:t>31/1/14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877025982"/>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77030970"/>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133445673"/>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48188256"/>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50887698"/>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30704538"/>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606417281"/>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484560769"/>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87614996"/>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D77D81-8AE1-4EFE-A1FA-5DB8AA5D2EEC}" type="datetimeFigureOut">
              <a:rPr lang="en-US" smtClean="0"/>
              <a:pPr/>
              <a:t>31/1/14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81791-0A95-4238-8259-EE84C24EE42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4070177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378766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2486300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929584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5857733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274452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623700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491313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450978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6D77D81-8AE1-4EFE-A1FA-5DB8AA5D2EEC}" type="datetimeFigureOut">
              <a:rPr lang="en-US" smtClean="0"/>
              <a:pPr/>
              <a:t>31/1/14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661971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2.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8.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20.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21.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22.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23.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theme" Target="../theme/theme24.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theme" Target="../theme/theme25.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theme" Target="../theme/theme26.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7.xml"/><Relationship Id="rId13" Type="http://schemas.openxmlformats.org/officeDocument/2006/relationships/image" Target="../media/image10.png"/><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 Id="rId3"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9.emf"/><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77D81-8AE1-4EFE-A1FA-5DB8AA5D2EEC}" type="datetimeFigureOut">
              <a:rPr lang="en-US" smtClean="0"/>
              <a:pPr/>
              <a:t>31/1/14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fld id="{56D77D81-8AE1-4EFE-A1FA-5DB8AA5D2EEC}" type="datetimeFigureOut">
              <a:rPr lang="en-US" smtClean="0"/>
              <a:pPr/>
              <a:t>31/1/14</a:t>
            </a:fld>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fld id="{56D77D81-8AE1-4EFE-A1FA-5DB8AA5D2EEC}" type="datetimeFigureOut">
              <a:rPr lang="en-US" smtClean="0"/>
              <a:pPr/>
              <a:t>31/1/14</a:t>
            </a:fld>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fld id="{56D77D81-8AE1-4EFE-A1FA-5DB8AA5D2EEC}" type="datetimeFigureOut">
              <a:rPr lang="en-US" smtClean="0"/>
              <a:pPr/>
              <a:t>31/1/14</a:t>
            </a:fld>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ea typeface="+mn-ea"/>
                <a:cs typeface="+mn-cs"/>
              </a:defRPr>
            </a:lvl1pPr>
          </a:lstStyle>
          <a:p>
            <a:fld id="{56D77D81-8AE1-4EFE-A1FA-5DB8AA5D2EEC}" type="datetimeFigureOut">
              <a:rPr lang="en-US" smtClean="0"/>
              <a:pPr/>
              <a:t>31/1/14</a:t>
            </a:fld>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ea typeface="+mn-ea"/>
                <a:cs typeface="+mn-cs"/>
              </a:defRPr>
            </a:lvl1pPr>
          </a:lstStyle>
          <a:p>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3"/>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mn-lt"/>
                <a:ea typeface="+mn-ea"/>
                <a:cs typeface="+mn-cs"/>
              </a:defRPr>
            </a:lvl1pPr>
          </a:lstStyle>
          <a:p>
            <a:fld id="{56D77D81-8AE1-4EFE-A1FA-5DB8AA5D2EEC}" type="datetimeFigureOut">
              <a:rPr lang="en-US" smtClean="0"/>
              <a:pPr/>
              <a:t>31/1/14</a:t>
            </a:fld>
            <a:endParaRPr lang="en-US"/>
          </a:p>
        </p:txBody>
      </p:sp>
      <p:sp>
        <p:nvSpPr>
          <p:cNvPr id="23146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mn-lt"/>
                <a:ea typeface="+mn-ea"/>
                <a:cs typeface="+mn-cs"/>
              </a:defRPr>
            </a:lvl1pPr>
          </a:lstStyle>
          <a:p>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Tahoma" charset="0"/>
              </a:defRPr>
            </a:lvl1pPr>
          </a:lstStyle>
          <a:p>
            <a:fld id="{64981791-0A95-4238-8259-EE84C24EE427}"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3"/>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mn-lt"/>
                <a:ea typeface="+mn-ea"/>
                <a:cs typeface="+mn-cs"/>
              </a:defRPr>
            </a:lvl1pPr>
          </a:lstStyle>
          <a:p>
            <a:fld id="{56D77D81-8AE1-4EFE-A1FA-5DB8AA5D2EEC}" type="datetimeFigureOut">
              <a:rPr lang="en-US" smtClean="0"/>
              <a:pPr/>
              <a:t>31/1/14</a:t>
            </a:fld>
            <a:endParaRPr lang="en-US"/>
          </a:p>
        </p:txBody>
      </p:sp>
      <p:sp>
        <p:nvSpPr>
          <p:cNvPr id="23146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mn-lt"/>
                <a:ea typeface="+mn-ea"/>
                <a:cs typeface="+mn-cs"/>
              </a:defRPr>
            </a:lvl1pPr>
          </a:lstStyle>
          <a:p>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Tahoma" charset="0"/>
              </a:defRPr>
            </a:lvl1pPr>
          </a:lstStyle>
          <a:p>
            <a:fld id="{64981791-0A95-4238-8259-EE84C24EE427}"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2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fld id="{56D77D81-8AE1-4EFE-A1FA-5DB8AA5D2EEC}" type="datetimeFigureOut">
              <a:rPr lang="en-US" smtClean="0"/>
              <a:pPr/>
              <a:t>31/1/14</a:t>
            </a:fld>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fld id="{56D77D81-8AE1-4EFE-A1FA-5DB8AA5D2EEC}" type="datetimeFigureOut">
              <a:rPr lang="en-US" smtClean="0"/>
              <a:pPr/>
              <a:t>31/1/14</a:t>
            </a:fld>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fld id="{56D77D81-8AE1-4EFE-A1FA-5DB8AA5D2EEC}" type="datetimeFigureOut">
              <a:rPr lang="en-US" smtClean="0"/>
              <a:pPr/>
              <a:t>31/1/14</a:t>
            </a:fld>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fld id="{56D77D81-8AE1-4EFE-A1FA-5DB8AA5D2EEC}" type="datetimeFigureOut">
              <a:rPr lang="en-US" smtClean="0"/>
              <a:pPr/>
              <a:t>31/1/14</a:t>
            </a:fld>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64981791-0A95-4238-8259-EE84C24EE427}" type="slidenum">
              <a:rPr lang="en-US" smtClean="0"/>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3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 name="Picture 1" descr="Screen Shot 2014-01-31 at 9.24.38 pm.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878" y="0"/>
            <a:ext cx="9124122" cy="6858000"/>
          </a:xfrm>
          <a:prstGeom prst="rect">
            <a:avLst/>
          </a:prstGeom>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pPr fontAlgn="base">
              <a:spcBef>
                <a:spcPct val="0"/>
              </a:spcBef>
              <a:spcAft>
                <a:spcPct val="0"/>
              </a:spcAft>
            </a:pPr>
            <a:fld id="{AAC681F6-BBD6-CD45-A878-559124AAC9C8}" type="slidenum">
              <a:rPr lang="en-US">
                <a:solidFill>
                  <a:srgbClr val="482400"/>
                </a:solidFill>
                <a:latin typeface="Arial" charset="0"/>
                <a:ea typeface="ＭＳ Ｐゴシック" charset="0"/>
                <a:cs typeface="ＭＳ Ｐゴシック" charset="0"/>
              </a:rPr>
              <a:pPr fontAlgn="base">
                <a:spcBef>
                  <a:spcPct val="0"/>
                </a:spcBef>
                <a:spcAft>
                  <a:spcPct val="0"/>
                </a:spcAft>
              </a:pPr>
              <a:t>‹#›</a:t>
            </a:fld>
            <a:endParaRPr lang="en-US">
              <a:solidFill>
                <a:srgbClr val="482400"/>
              </a:solidFill>
              <a:latin typeface="Arial" charset="0"/>
              <a:ea typeface="ＭＳ Ｐゴシック" charset="0"/>
              <a:cs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9850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1">
                <a:latin typeface="+mn-lt"/>
              </a:defRPr>
            </a:lvl1pPr>
          </a:lstStyle>
          <a:p>
            <a:fld id="{56D77D81-8AE1-4EFE-A1FA-5DB8AA5D2EEC}" type="datetimeFigureOut">
              <a:rPr lang="en-US" smtClean="0"/>
              <a:pPr/>
              <a:t>31/1/14</a:t>
            </a:fld>
            <a:endParaRPr lang="en-US"/>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1">
                <a:latin typeface="+mn-lt"/>
              </a:defRPr>
            </a:lvl1pPr>
          </a:lstStyle>
          <a:p>
            <a:endParaRPr lang="en-US"/>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1">
                <a:latin typeface="+mn-lt"/>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fontAlgn="base">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fld id="{56D77D81-8AE1-4EFE-A1FA-5DB8AA5D2EEC}" type="datetimeFigureOut">
              <a:rPr lang="en-US" smtClean="0"/>
              <a:pPr/>
              <a:t>31/1/14</a:t>
            </a:fld>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fld id="{56D77D81-8AE1-4EFE-A1FA-5DB8AA5D2EEC}" type="datetimeFigureOut">
              <a:rPr lang="en-US" smtClean="0"/>
              <a:pPr/>
              <a:t>31/1/14</a:t>
            </a:fld>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fld id="{56D77D81-8AE1-4EFE-A1FA-5DB8AA5D2EEC}" type="datetimeFigureOut">
              <a:rPr lang="en-US" smtClean="0"/>
              <a:pPr/>
              <a:t>31/1/14</a:t>
            </a:fld>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800"/>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fld id="{56D77D81-8AE1-4EFE-A1FA-5DB8AA5D2EEC}" type="datetimeFigureOut">
              <a:rPr lang="en-US" smtClean="0"/>
              <a:pPr/>
              <a:t>31/1/14</a:t>
            </a:fld>
            <a:endParaRPr lang="en-US"/>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fld id="{56D77D81-8AE1-4EFE-A1FA-5DB8AA5D2EEC}" type="datetimeFigureOut">
              <a:rPr lang="en-US" smtClean="0"/>
              <a:pPr/>
              <a:t>31/1/14</a:t>
            </a:fld>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3366"/>
                  </a:solidFill>
                  <a:latin typeface="Arial" charset="0"/>
                  <a:ea typeface="ＭＳ Ｐゴシック" charset="0"/>
                  <a:cs typeface="ＭＳ Ｐゴシック" charset="0"/>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eaLnBrk="0" fontAlgn="base" hangingPunct="0">
                  <a:spcBef>
                    <a:spcPct val="0"/>
                  </a:spcBef>
                  <a:spcAft>
                    <a:spcPct val="0"/>
                  </a:spcAft>
                </a:pPr>
                <a:endParaRPr lang="en-US" sz="2400">
                  <a:solidFill>
                    <a:srgbClr val="003366"/>
                  </a:solidFill>
                  <a:latin typeface="Arial" charset="0"/>
                  <a:ea typeface="ＭＳ Ｐゴシック" charset="0"/>
                  <a:cs typeface="ＭＳ Ｐゴシック" charset="0"/>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eaLnBrk="0" fontAlgn="base" hangingPunct="0">
                  <a:spcBef>
                    <a:spcPct val="0"/>
                  </a:spcBef>
                  <a:spcAft>
                    <a:spcPct val="0"/>
                  </a:spcAft>
                </a:pPr>
                <a:endParaRPr lang="en-US" sz="2400">
                  <a:solidFill>
                    <a:srgbClr val="003366"/>
                  </a:solidFill>
                  <a:latin typeface="Arial" charset="0"/>
                  <a:ea typeface="ＭＳ Ｐゴシック" charset="0"/>
                  <a:cs typeface="ＭＳ Ｐゴシック" charset="0"/>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3366"/>
                  </a:solidFill>
                  <a:latin typeface="Arial" charset="0"/>
                  <a:ea typeface="ＭＳ Ｐゴシック" charset="0"/>
                  <a:cs typeface="ＭＳ Ｐゴシック" charset="0"/>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pPr>
            <a:endParaRPr lang="en-US">
              <a:solidFill>
                <a:srgbClr val="003366"/>
              </a:solidFill>
              <a:latin typeface="Arial" charset="0"/>
              <a:ea typeface="ＭＳ Ｐゴシック" charset="0"/>
              <a:cs typeface="ＭＳ Ｐゴシック" charset="0"/>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3366"/>
              </a:solidFill>
              <a:latin typeface="Arial" charset="0"/>
              <a:ea typeface="ＭＳ Ｐゴシック" charset="0"/>
              <a:cs typeface="ＭＳ Ｐゴシック" charset="0"/>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fontAlgn="base">
              <a:spcBef>
                <a:spcPct val="0"/>
              </a:spcBef>
              <a:spcAft>
                <a:spcPct val="0"/>
              </a:spcAft>
            </a:pPr>
            <a:fld id="{E9B1C5E6-C202-E84B-BEBD-17DFA50C0F0F}" type="slidenum">
              <a:rPr lang="en-US">
                <a:solidFill>
                  <a:srgbClr val="FFFFFF"/>
                </a:solidFill>
                <a:latin typeface="Arial" charset="0"/>
                <a:ea typeface="ＭＳ Ｐゴシック" charset="0"/>
                <a:cs typeface="ＭＳ Ｐゴシック" charset="0"/>
              </a:rPr>
              <a:pPr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9223876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56D77D81-8AE1-4EFE-A1FA-5DB8AA5D2EEC}" type="datetimeFigureOut">
              <a:rPr lang="en-US" smtClean="0"/>
              <a:pPr/>
              <a:t>31/1/14</a:t>
            </a:fld>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4981791-0A95-4238-8259-EE84C24EE427}" type="slidenum">
              <a:rPr lang="en-US" smtClean="0"/>
              <a:pPr/>
              <a:t>‹#›</a:t>
            </a:fld>
            <a:endParaRPr lang="en-US"/>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pPr fontAlgn="base">
              <a:spcBef>
                <a:spcPct val="0"/>
              </a:spcBef>
              <a:spcAft>
                <a:spcPct val="0"/>
              </a:spcAft>
            </a:pPr>
            <a:fld id="{AAC681F6-BBD6-CD45-A878-559124AAC9C8}" type="slidenum">
              <a:rPr lang="en-US">
                <a:solidFill>
                  <a:srgbClr val="482400"/>
                </a:solidFill>
                <a:latin typeface="Arial" charset="0"/>
                <a:ea typeface="ＭＳ Ｐゴシック" charset="0"/>
                <a:cs typeface="ＭＳ Ｐゴシック" charset="0"/>
              </a:rPr>
              <a:pPr fontAlgn="base">
                <a:spcBef>
                  <a:spcPct val="0"/>
                </a:spcBef>
                <a:spcAft>
                  <a:spcPct val="0"/>
                </a:spcAft>
              </a:pPr>
              <a:t>‹#›</a:t>
            </a:fld>
            <a:endParaRPr lang="en-US">
              <a:solidFill>
                <a:srgbClr val="482400"/>
              </a:solidFill>
              <a:latin typeface="Arial" charset="0"/>
              <a:ea typeface="ＭＳ Ｐゴシック" charset="0"/>
              <a:cs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3909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fontAlgn="base">
              <a:spcBef>
                <a:spcPct val="0"/>
              </a:spcBef>
              <a:spcAft>
                <a:spcPct val="0"/>
              </a:spcAft>
              <a:defRPr/>
            </a:pPr>
            <a:fld id="{73A4A4DD-2A0D-8645-AD06-D0B5F8CEC04C}"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4102731008"/>
      </p:ext>
    </p:extLst>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fld id="{56D77D81-8AE1-4EFE-A1FA-5DB8AA5D2EEC}" type="datetimeFigureOut">
              <a:rPr lang="en-US" smtClean="0"/>
              <a:pPr/>
              <a:t>31/1/14</a:t>
            </a:fld>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fld id="{64981791-0A95-4238-8259-EE84C24EE427}" type="slidenum">
              <a:rPr lang="en-US" smtClean="0"/>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fld id="{56D77D81-8AE1-4EFE-A1FA-5DB8AA5D2EEC}" type="datetimeFigureOut">
              <a:rPr lang="en-US" smtClean="0"/>
              <a:pPr/>
              <a:t>31/1/14</a:t>
            </a:fld>
            <a:endParaRPr lang="en-US"/>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xmlns:p14="http://schemas.microsoft.com/office/powerpoint/2010/mai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1" sz="1400" b="0">
                <a:latin typeface="Helvetica" charset="0"/>
                <a:ea typeface="+mn-ea"/>
                <a:cs typeface="+mn-cs"/>
              </a:defRPr>
            </a:lvl1pPr>
          </a:lstStyle>
          <a:p>
            <a:fld id="{56D77D81-8AE1-4EFE-A1FA-5DB8AA5D2EEC}" type="datetimeFigureOut">
              <a:rPr lang="en-US" smtClean="0"/>
              <a:pPr/>
              <a:t>31/1/14</a:t>
            </a:fld>
            <a:endParaRPr lang="en-US"/>
          </a:p>
        </p:txBody>
      </p:sp>
      <p:sp>
        <p:nvSpPr>
          <p:cNvPr id="14854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mn-ea"/>
                <a:cs typeface="+mn-cs"/>
              </a:defRPr>
            </a:lvl1pPr>
          </a:lstStyle>
          <a:p>
            <a:endParaRPr lang="en-US"/>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Osaka" charset="0"/>
                <a:cs typeface="Osaka" charset="0"/>
              </a:defRPr>
            </a:lvl1pPr>
          </a:lstStyle>
          <a:p>
            <a:fld id="{64981791-0A95-4238-8259-EE84C24EE427}" type="slidenum">
              <a:rPr lang="en-US" smtClean="0"/>
              <a:pPr/>
              <a:t>‹#›</a:t>
            </a:fld>
            <a:endParaRPr lang="en-US"/>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cs typeface="+mn-cs"/>
              </a:defRPr>
            </a:lvl1pPr>
          </a:lstStyle>
          <a:p>
            <a:fld id="{56D77D81-8AE1-4EFE-A1FA-5DB8AA5D2EEC}" type="datetimeFigureOut">
              <a:rPr lang="en-US" smtClean="0"/>
              <a:pPr/>
              <a:t>31/1/14</a:t>
            </a:fld>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fld id="{56D77D81-8AE1-4EFE-A1FA-5DB8AA5D2EEC}" type="datetimeFigureOut">
              <a:rPr lang="en-US" smtClean="0"/>
              <a:pPr/>
              <a:t>31/1/14</a:t>
            </a:fld>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64981791-0A95-4238-8259-EE84C24EE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jpeg"/><Relationship Id="rId1" Type="http://schemas.openxmlformats.org/officeDocument/2006/relationships/themeOverride" Target="../theme/themeOverride3.xml"/><Relationship Id="rId2"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jpeg"/><Relationship Id="rId1" Type="http://schemas.openxmlformats.org/officeDocument/2006/relationships/themeOverride" Target="../theme/themeOverride4.xml"/><Relationship Id="rId2"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jpeg"/><Relationship Id="rId1" Type="http://schemas.openxmlformats.org/officeDocument/2006/relationships/themeOverride" Target="../theme/themeOverride5.xml"/><Relationship Id="rId2"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gif"/><Relationship Id="rId1" Type="http://schemas.openxmlformats.org/officeDocument/2006/relationships/themeOverride" Target="../theme/themeOverride6.xml"/><Relationship Id="rId2"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jpeg"/><Relationship Id="rId5" Type="http://schemas.openxmlformats.org/officeDocument/2006/relationships/image" Target="../media/image23.jpeg"/><Relationship Id="rId1" Type="http://schemas.openxmlformats.org/officeDocument/2006/relationships/themeOverride" Target="../theme/themeOverride7.xml"/><Relationship Id="rId2"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jpeg"/><Relationship Id="rId1" Type="http://schemas.openxmlformats.org/officeDocument/2006/relationships/themeOverride" Target="../theme/themeOverride8.xml"/><Relationship Id="rId2"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63.xml"/><Relationship Id="rId3"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8.jpeg"/><Relationship Id="rId1" Type="http://schemas.openxmlformats.org/officeDocument/2006/relationships/themeOverride" Target="../theme/themeOverride10.xml"/><Relationship Id="rId2"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themeOverride" Target="../theme/themeOverride11.xml"/><Relationship Id="rId2"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themeOverride" Target="../theme/themeOverride12.xml"/><Relationship Id="rId2"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5.jpeg"/><Relationship Id="rId1" Type="http://schemas.openxmlformats.org/officeDocument/2006/relationships/themeOverride" Target="../theme/themeOverride13.xml"/><Relationship Id="rId2"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107.xml"/><Relationship Id="rId3"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jpeg"/><Relationship Id="rId1" Type="http://schemas.openxmlformats.org/officeDocument/2006/relationships/themeOverride" Target="../theme/themeOverride15.xml"/><Relationship Id="rId2"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8.png"/><Relationship Id="rId1" Type="http://schemas.openxmlformats.org/officeDocument/2006/relationships/themeOverride" Target="../theme/themeOverride16.xml"/><Relationship Id="rId2"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1.png"/><Relationship Id="rId1" Type="http://schemas.openxmlformats.org/officeDocument/2006/relationships/themeOverride" Target="../theme/themeOverride17.xml"/><Relationship Id="rId2"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themeOverride" Target="../theme/themeOverride18.xml"/><Relationship Id="rId2"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3.png"/><Relationship Id="rId1" Type="http://schemas.openxmlformats.org/officeDocument/2006/relationships/themeOverride" Target="../theme/themeOverride1.xml"/><Relationship Id="rId2"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themeOverride" Target="../theme/themeOverride19.xml"/><Relationship Id="rId2"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9.jpeg"/><Relationship Id="rId1" Type="http://schemas.openxmlformats.org/officeDocument/2006/relationships/themeOverride" Target="../theme/themeOverride20.xml"/><Relationship Id="rId2"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50.png"/><Relationship Id="rId1" Type="http://schemas.openxmlformats.org/officeDocument/2006/relationships/themeOverride" Target="../theme/themeOverride21.xml"/><Relationship Id="rId2" Type="http://schemas.openxmlformats.org/officeDocument/2006/relationships/slideLayout" Target="../slideLayouts/slideLayout1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24.jpeg"/><Relationship Id="rId1" Type="http://schemas.openxmlformats.org/officeDocument/2006/relationships/themeOverride" Target="../theme/themeOverride22.xml"/><Relationship Id="rId2"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themeOverride" Target="../theme/themeOverride23.xml"/><Relationship Id="rId2"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1" Type="http://schemas.openxmlformats.org/officeDocument/2006/relationships/themeOverride" Target="../theme/themeOverride24.xml"/><Relationship Id="rId2" Type="http://schemas.openxmlformats.org/officeDocument/2006/relationships/slideLayout" Target="../slideLayouts/slideLayout15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57.jpeg"/><Relationship Id="rId1" Type="http://schemas.openxmlformats.org/officeDocument/2006/relationships/themeOverride" Target="../theme/themeOverride25.xml"/><Relationship Id="rId2"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4.png"/><Relationship Id="rId1" Type="http://schemas.openxmlformats.org/officeDocument/2006/relationships/themeOverride" Target="../theme/themeOverride2.xml"/><Relationship Id="rId2"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60.jpeg"/><Relationship Id="rId1" Type="http://schemas.openxmlformats.org/officeDocument/2006/relationships/themeOverride" Target="../theme/themeOverride26.xml"/><Relationship Id="rId2" Type="http://schemas.openxmlformats.org/officeDocument/2006/relationships/slideLayout" Target="../slideLayouts/slideLayout173.xml"/></Relationships>
</file>

<file path=ppt/slides/_rels/slide56.xml.rels><?xml version="1.0" encoding="UTF-8" standalone="yes"?>
<Relationships xmlns="http://schemas.openxmlformats.org/package/2006/relationships"><Relationship Id="rId1" Type="http://schemas.openxmlformats.org/officeDocument/2006/relationships/themeOverride" Target="../theme/themeOverride27.xml"/><Relationship Id="rId2" Type="http://schemas.openxmlformats.org/officeDocument/2006/relationships/slideLayout" Target="../slideLayouts/slideLayout184.xml"/><Relationship Id="rId3" Type="http://schemas.openxmlformats.org/officeDocument/2006/relationships/image" Target="../media/image6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themeOverride" Target="../theme/themeOverride28.xml"/><Relationship Id="rId2" Type="http://schemas.openxmlformats.org/officeDocument/2006/relationships/slideLayout" Target="../slideLayouts/slideLayout19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66.jpeg"/><Relationship Id="rId1" Type="http://schemas.openxmlformats.org/officeDocument/2006/relationships/themeOverride" Target="../theme/themeOverride29.xml"/><Relationship Id="rId2"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themeOverride" Target="../theme/themeOverride30.xml"/><Relationship Id="rId2" Type="http://schemas.openxmlformats.org/officeDocument/2006/relationships/slideLayout" Target="../slideLayouts/slideLayout19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 Id="rId3"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themeOverride" Target="../theme/themeOverride31.xml"/><Relationship Id="rId2" Type="http://schemas.openxmlformats.org/officeDocument/2006/relationships/slideLayout" Target="../slideLayouts/slideLayout19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7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10.png"/><Relationship Id="rId1" Type="http://schemas.openxmlformats.org/officeDocument/2006/relationships/themeOverride" Target="../theme/themeOverride32.xml"/><Relationship Id="rId2" Type="http://schemas.openxmlformats.org/officeDocument/2006/relationships/slideLayout" Target="../slideLayouts/slideLayout2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http://www.lakesideministries.net/images/ActsMap_Macedonia_Achaia.jpg"/>
          <p:cNvPicPr>
            <a:picLocks noChangeAspect="1" noChangeArrowheads="1"/>
          </p:cNvPicPr>
          <p:nvPr/>
        </p:nvPicPr>
        <p:blipFill>
          <a:blip r:embed="rId2" cstate="print"/>
          <a:srcRect/>
          <a:stretch>
            <a:fillRect/>
          </a:stretch>
        </p:blipFill>
        <p:spPr bwMode="auto">
          <a:xfrm>
            <a:off x="0" y="609600"/>
            <a:ext cx="9144000" cy="6248400"/>
          </a:xfrm>
          <a:prstGeom prst="rect">
            <a:avLst/>
          </a:prstGeom>
          <a:noFill/>
        </p:spPr>
      </p:pic>
      <p:sp>
        <p:nvSpPr>
          <p:cNvPr id="5" name="Bent Arrow 4"/>
          <p:cNvSpPr/>
          <p:nvPr/>
        </p:nvSpPr>
        <p:spPr>
          <a:xfrm>
            <a:off x="3124200" y="4419600"/>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143000" y="0"/>
            <a:ext cx="6705600" cy="923330"/>
          </a:xfrm>
          <a:prstGeom prst="rect">
            <a:avLst/>
          </a:prstGeom>
          <a:noFill/>
        </p:spPr>
        <p:txBody>
          <a:bodyPr wrap="none" lIns="91440" tIns="45720" rIns="91440" bIns="45720">
            <a:prstTxWarp prst="textChevronInverted">
              <a:avLst/>
            </a:prstTxWarp>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THƯ I CÔRINHTÔ</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
        <p:nvSpPr>
          <p:cNvPr id="8" name="Text Box 6"/>
          <p:cNvSpPr txBox="1">
            <a:spLocks noChangeArrowheads="1"/>
          </p:cNvSpPr>
          <p:nvPr/>
        </p:nvSpPr>
        <p:spPr bwMode="auto">
          <a:xfrm>
            <a:off x="4499993" y="6309320"/>
            <a:ext cx="4644008" cy="548680"/>
          </a:xfrm>
          <a:prstGeom prst="rect">
            <a:avLst/>
          </a:prstGeom>
          <a:solidFill>
            <a:srgbClr val="000000"/>
          </a:solid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Singapore Bible </a:t>
            </a:r>
            <a:r>
              <a:rPr kumimoji="0" lang="en-US" sz="16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ＭＳ Ｐゴシック" charset="0"/>
                <a:cs typeface="Arial"/>
              </a:rPr>
              <a:t>College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ＭＳ Ｐゴシック" charset="0"/>
                <a:cs typeface="Arial"/>
              </a:rPr>
              <a:t>www.biblestudydownloads.com</a:t>
            </a:r>
            <a:endPar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linds(horizontal)">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5" name="Rectangle 1029"/>
          <p:cNvSpPr>
            <a:spLocks noGrp="1" noChangeArrowheads="1"/>
          </p:cNvSpPr>
          <p:nvPr>
            <p:ph type="title" idx="4294967295"/>
          </p:nvPr>
        </p:nvSpPr>
        <p:spPr>
          <a:xfrm>
            <a:off x="1295400" y="228600"/>
            <a:ext cx="6705600" cy="762000"/>
          </a:xfrm>
          <a:solidFill>
            <a:srgbClr val="0000FF"/>
          </a:solidFill>
          <a:effectLst>
            <a:outerShdw blurRad="63500" dist="35921" dir="2700000" algn="ctr" rotWithShape="0">
              <a:schemeClr val="tx2">
                <a:alpha val="74998"/>
              </a:schemeClr>
            </a:outerShdw>
          </a:effectLst>
        </p:spPr>
        <p:txBody>
          <a:bodyPr/>
          <a:lstStyle/>
          <a:p>
            <a:pPr algn="ctr" eaLnBrk="1" hangingPunct="1"/>
            <a:r>
              <a:rPr lang="en-US" sz="5400" b="1" dirty="0" err="1">
                <a:solidFill>
                  <a:schemeClr val="bg1"/>
                </a:solidFill>
                <a:effectLst>
                  <a:outerShdw blurRad="38100" dist="38100" dir="2700000" algn="tl">
                    <a:srgbClr val="000000"/>
                  </a:outerShdw>
                </a:effectLst>
                <a:latin typeface="Arial"/>
                <a:ea typeface="ＭＳ Ｐゴシック" charset="0"/>
                <a:cs typeface="Arial"/>
              </a:rPr>
              <a:t>Toàn</a:t>
            </a:r>
            <a:r>
              <a:rPr lang="en-US" sz="5400" b="1" dirty="0">
                <a:solidFill>
                  <a:schemeClr val="bg1"/>
                </a:solidFill>
                <a:effectLst>
                  <a:outerShdw blurRad="38100" dist="38100" dir="2700000" algn="tl">
                    <a:srgbClr val="000000"/>
                  </a:outerShdw>
                </a:effectLst>
                <a:latin typeface="Arial"/>
                <a:ea typeface="ＭＳ Ｐゴシック" charset="0"/>
                <a:cs typeface="Arial"/>
              </a:rPr>
              <a:t> </a:t>
            </a:r>
            <a:r>
              <a:rPr lang="en-US" sz="5400" b="1" dirty="0" err="1">
                <a:solidFill>
                  <a:schemeClr val="bg1"/>
                </a:solidFill>
                <a:effectLst>
                  <a:outerShdw blurRad="38100" dist="38100" dir="2700000" algn="tl">
                    <a:srgbClr val="000000"/>
                  </a:outerShdw>
                </a:effectLst>
                <a:latin typeface="Arial"/>
                <a:ea typeface="ＭＳ Ｐゴシック" charset="0"/>
                <a:cs typeface="Arial"/>
              </a:rPr>
              <a:t>cảnh</a:t>
            </a:r>
            <a:r>
              <a:rPr lang="en-US" sz="5400" b="1" dirty="0">
                <a:solidFill>
                  <a:schemeClr val="bg1"/>
                </a:solidFill>
                <a:effectLst>
                  <a:outerShdw blurRad="38100" dist="38100" dir="2700000" algn="tl">
                    <a:srgbClr val="000000"/>
                  </a:outerShdw>
                </a:effectLst>
                <a:latin typeface="Arial"/>
                <a:ea typeface="ＭＳ Ｐゴシック" charset="0"/>
                <a:cs typeface="Arial"/>
              </a:rPr>
              <a:t> </a:t>
            </a:r>
            <a:r>
              <a:rPr lang="en-US" sz="5400" b="1" dirty="0" err="1">
                <a:solidFill>
                  <a:schemeClr val="bg1"/>
                </a:solidFill>
                <a:effectLst>
                  <a:outerShdw blurRad="38100" dist="38100" dir="2700000" algn="tl">
                    <a:srgbClr val="000000"/>
                  </a:outerShdw>
                </a:effectLst>
                <a:latin typeface="Arial"/>
                <a:ea typeface="ＭＳ Ｐゴシック" charset="0"/>
                <a:cs typeface="Arial"/>
              </a:rPr>
              <a:t>thư</a:t>
            </a:r>
            <a:r>
              <a:rPr lang="en-US" sz="5400" b="1" dirty="0">
                <a:solidFill>
                  <a:schemeClr val="bg1"/>
                </a:solidFill>
                <a:effectLst>
                  <a:outerShdw blurRad="38100" dist="38100" dir="2700000" algn="tl">
                    <a:srgbClr val="000000"/>
                  </a:outerShdw>
                </a:effectLst>
                <a:latin typeface="Arial"/>
                <a:ea typeface="ＭＳ Ｐゴシック" charset="0"/>
                <a:cs typeface="Arial"/>
              </a:rPr>
              <a:t> </a:t>
            </a:r>
            <a:r>
              <a:rPr lang="en-US" sz="5400" b="1" dirty="0" err="1">
                <a:solidFill>
                  <a:schemeClr val="bg1"/>
                </a:solidFill>
                <a:effectLst>
                  <a:outerShdw blurRad="38100" dist="38100" dir="2700000" algn="tl">
                    <a:srgbClr val="000000"/>
                  </a:outerShdw>
                </a:effectLst>
                <a:latin typeface="Arial"/>
                <a:ea typeface="ＭＳ Ｐゴシック" charset="0"/>
                <a:cs typeface="Arial"/>
              </a:rPr>
              <a:t>tín</a:t>
            </a:r>
            <a:endParaRPr lang="en-US" sz="54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fontAlgn="base" hangingPunct="1">
              <a:spcBef>
                <a:spcPct val="0"/>
              </a:spcBef>
              <a:spcAft>
                <a:spcPct val="0"/>
              </a:spcAft>
            </a:pPr>
            <a:r>
              <a:rPr lang="en-US">
                <a:solidFill>
                  <a:srgbClr val="000000"/>
                </a:solidFill>
                <a:latin typeface="Arial"/>
                <a:cs typeface="Arial"/>
              </a:rPr>
              <a:t>158</a:t>
            </a:r>
          </a:p>
        </p:txBody>
      </p:sp>
      <p:sp>
        <p:nvSpPr>
          <p:cNvPr id="7" name="Text Box 1026"/>
          <p:cNvSpPr txBox="1">
            <a:spLocks noChangeArrowheads="1"/>
          </p:cNvSpPr>
          <p:nvPr/>
        </p:nvSpPr>
        <p:spPr bwMode="auto">
          <a:xfrm>
            <a:off x="2193924" y="3163888"/>
            <a:ext cx="3292475" cy="523220"/>
          </a:xfrm>
          <a:prstGeom prst="rect">
            <a:avLst/>
          </a:prstGeom>
          <a:solidFill>
            <a:srgbClr val="B2B2B2"/>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latin typeface="Arial"/>
                <a:ea typeface="SimSun" charset="0"/>
                <a:cs typeface="Arial"/>
              </a:rPr>
              <a:t>5–6	</a:t>
            </a:r>
            <a:r>
              <a:rPr lang="en-US" altLang="zh-CN" sz="2800" dirty="0" err="1" smtClean="0">
                <a:latin typeface="Arial"/>
                <a:ea typeface="SimSun" charset="0"/>
                <a:cs typeface="Arial"/>
              </a:rPr>
              <a:t>sự</a:t>
            </a:r>
            <a:r>
              <a:rPr lang="en-US" altLang="zh-CN" sz="2800" dirty="0" smtClean="0">
                <a:latin typeface="Arial"/>
                <a:ea typeface="SimSun" charset="0"/>
                <a:cs typeface="Arial"/>
              </a:rPr>
              <a:t> </a:t>
            </a:r>
            <a:r>
              <a:rPr lang="en-US" altLang="zh-CN" sz="2800" dirty="0" err="1" smtClean="0">
                <a:latin typeface="Arial"/>
                <a:ea typeface="SimSun" charset="0"/>
                <a:cs typeface="Arial"/>
              </a:rPr>
              <a:t>lộn</a:t>
            </a:r>
            <a:r>
              <a:rPr lang="en-US" altLang="zh-CN" sz="2800" dirty="0" smtClean="0">
                <a:latin typeface="Arial"/>
                <a:ea typeface="SimSun" charset="0"/>
                <a:cs typeface="Arial"/>
              </a:rPr>
              <a:t> </a:t>
            </a:r>
            <a:r>
              <a:rPr lang="en-US" altLang="zh-CN" sz="2800" dirty="0" err="1" smtClean="0">
                <a:latin typeface="Arial"/>
                <a:ea typeface="SimSun" charset="0"/>
                <a:cs typeface="Arial"/>
              </a:rPr>
              <a:t>xộn</a:t>
            </a:r>
            <a:endParaRPr lang="en-US" altLang="zh-CN" sz="2800" dirty="0">
              <a:latin typeface="Arial"/>
              <a:ea typeface="SimSun" charset="0"/>
              <a:cs typeface="Arial"/>
            </a:endParaRPr>
          </a:p>
        </p:txBody>
      </p:sp>
      <p:sp>
        <p:nvSpPr>
          <p:cNvPr id="8" name="Text Box 1027"/>
          <p:cNvSpPr txBox="1">
            <a:spLocks noChangeArrowheads="1"/>
          </p:cNvSpPr>
          <p:nvPr/>
        </p:nvSpPr>
        <p:spPr bwMode="auto">
          <a:xfrm>
            <a:off x="228600" y="1909763"/>
            <a:ext cx="3124200" cy="523220"/>
          </a:xfrm>
          <a:prstGeom prst="rect">
            <a:avLst/>
          </a:prstGeom>
          <a:solidFill>
            <a:srgbClr val="B2B2B2"/>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latin typeface="Arial"/>
                <a:ea typeface="SimSun" charset="0"/>
                <a:cs typeface="Arial"/>
              </a:rPr>
              <a:t>1–4	</a:t>
            </a:r>
            <a:r>
              <a:rPr lang="en-US" altLang="zh-CN" sz="2800" dirty="0" err="1" smtClean="0">
                <a:latin typeface="Arial"/>
                <a:ea typeface="SimSun" charset="0"/>
                <a:cs typeface="Arial"/>
              </a:rPr>
              <a:t>Sự</a:t>
            </a:r>
            <a:r>
              <a:rPr lang="en-US" altLang="zh-CN" sz="2800" dirty="0" smtClean="0">
                <a:latin typeface="Arial"/>
                <a:ea typeface="SimSun" charset="0"/>
                <a:cs typeface="Arial"/>
              </a:rPr>
              <a:t> </a:t>
            </a:r>
            <a:r>
              <a:rPr lang="en-US" altLang="zh-CN" sz="2800" dirty="0" err="1" smtClean="0">
                <a:latin typeface="Arial"/>
                <a:ea typeface="SimSun" charset="0"/>
                <a:cs typeface="Arial"/>
              </a:rPr>
              <a:t>chia</a:t>
            </a:r>
            <a:r>
              <a:rPr lang="en-US" altLang="zh-CN" sz="2800" dirty="0" smtClean="0">
                <a:latin typeface="Arial"/>
                <a:ea typeface="SimSun" charset="0"/>
                <a:cs typeface="Arial"/>
              </a:rPr>
              <a:t> </a:t>
            </a:r>
            <a:r>
              <a:rPr lang="en-US" altLang="zh-CN" sz="2800" dirty="0" err="1" smtClean="0">
                <a:latin typeface="Arial"/>
                <a:ea typeface="SimSun" charset="0"/>
                <a:cs typeface="Arial"/>
              </a:rPr>
              <a:t>rẽ</a:t>
            </a:r>
            <a:r>
              <a:rPr lang="en-US" altLang="zh-CN" sz="2800" dirty="0" smtClean="0">
                <a:latin typeface="Arial"/>
                <a:ea typeface="SimSun" charset="0"/>
                <a:cs typeface="Arial"/>
              </a:rPr>
              <a:t> </a:t>
            </a:r>
            <a:endParaRPr lang="en-US" altLang="zh-CN" sz="2800" dirty="0">
              <a:latin typeface="Arial"/>
              <a:ea typeface="SimSun" charset="0"/>
              <a:cs typeface="Arial"/>
            </a:endParaRPr>
          </a:p>
        </p:txBody>
      </p:sp>
      <p:sp>
        <p:nvSpPr>
          <p:cNvPr id="9" name="Text Box 1028"/>
          <p:cNvSpPr txBox="1">
            <a:spLocks noChangeArrowheads="1"/>
          </p:cNvSpPr>
          <p:nvPr/>
        </p:nvSpPr>
        <p:spPr bwMode="auto">
          <a:xfrm>
            <a:off x="4343400" y="4572000"/>
            <a:ext cx="4605338" cy="954107"/>
          </a:xfrm>
          <a:prstGeom prst="rect">
            <a:avLst/>
          </a:prstGeom>
          <a:solidFill>
            <a:srgbClr val="B2B2B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latin typeface="Arial"/>
                <a:ea typeface="SimSun" charset="0"/>
                <a:cs typeface="Arial"/>
              </a:rPr>
              <a:t>7–16	</a:t>
            </a:r>
            <a:r>
              <a:rPr lang="en-US" altLang="zh-CN" sz="2800" dirty="0" err="1" smtClean="0">
                <a:latin typeface="Arial"/>
                <a:ea typeface="SimSun" charset="0"/>
                <a:cs typeface="Arial"/>
              </a:rPr>
              <a:t>những</a:t>
            </a:r>
            <a:r>
              <a:rPr lang="en-US" altLang="zh-CN" sz="2800" dirty="0" smtClean="0">
                <a:latin typeface="Arial"/>
                <a:ea typeface="SimSun" charset="0"/>
                <a:cs typeface="Arial"/>
              </a:rPr>
              <a:t> </a:t>
            </a:r>
            <a:r>
              <a:rPr lang="en-US" altLang="zh-CN" sz="2800" dirty="0" err="1" smtClean="0">
                <a:latin typeface="Arial"/>
                <a:ea typeface="SimSun" charset="0"/>
                <a:cs typeface="Arial"/>
              </a:rPr>
              <a:t>nan</a:t>
            </a:r>
            <a:r>
              <a:rPr lang="en-US" altLang="zh-CN" sz="2800" dirty="0" smtClean="0">
                <a:latin typeface="Arial"/>
                <a:ea typeface="SimSun" charset="0"/>
                <a:cs typeface="Arial"/>
              </a:rPr>
              <a:t> </a:t>
            </a:r>
            <a:r>
              <a:rPr lang="en-US" altLang="zh-CN" sz="2800" dirty="0" err="1" smtClean="0">
                <a:latin typeface="Arial"/>
                <a:ea typeface="SimSun" charset="0"/>
                <a:cs typeface="Arial"/>
              </a:rPr>
              <a:t>đề</a:t>
            </a:r>
            <a:r>
              <a:rPr lang="en-US" altLang="zh-CN" sz="2800" dirty="0" smtClean="0">
                <a:latin typeface="Arial"/>
                <a:ea typeface="SimSun" charset="0"/>
                <a:cs typeface="Arial"/>
              </a:rPr>
              <a:t> </a:t>
            </a:r>
            <a:r>
              <a:rPr lang="en-US" altLang="zh-CN" sz="2800" dirty="0" err="1" smtClean="0">
                <a:latin typeface="Arial"/>
                <a:ea typeface="SimSun" charset="0"/>
                <a:cs typeface="Arial"/>
              </a:rPr>
              <a:t>về</a:t>
            </a:r>
            <a:r>
              <a:rPr lang="en-US" altLang="zh-CN" sz="2800" dirty="0" smtClean="0">
                <a:latin typeface="Arial"/>
                <a:ea typeface="SimSun" charset="0"/>
                <a:cs typeface="Arial"/>
              </a:rPr>
              <a:t> </a:t>
            </a:r>
            <a:r>
              <a:rPr lang="en-US" altLang="zh-CN" sz="2800" dirty="0" err="1" smtClean="0">
                <a:latin typeface="Arial"/>
                <a:ea typeface="SimSun" charset="0"/>
                <a:cs typeface="Arial"/>
              </a:rPr>
              <a:t>giáo</a:t>
            </a:r>
            <a:r>
              <a:rPr lang="en-US" altLang="zh-CN" sz="2800" dirty="0" smtClean="0">
                <a:latin typeface="Arial"/>
                <a:ea typeface="SimSun" charset="0"/>
                <a:cs typeface="Arial"/>
              </a:rPr>
              <a:t> </a:t>
            </a:r>
            <a:r>
              <a:rPr lang="en-US" altLang="zh-CN" sz="2800" dirty="0" err="1" smtClean="0">
                <a:latin typeface="Arial"/>
                <a:ea typeface="SimSun" charset="0"/>
                <a:cs typeface="Arial"/>
              </a:rPr>
              <a:t>lý</a:t>
            </a:r>
            <a:endParaRPr lang="en-US" altLang="zh-CN" sz="2800" dirty="0">
              <a:latin typeface="Arial"/>
              <a:ea typeface="SimSun" charset="0"/>
              <a:cs typeface="Arial"/>
            </a:endParaRPr>
          </a:p>
        </p:txBody>
      </p:sp>
    </p:spTree>
    <p:extLst>
      <p:ext uri="{BB962C8B-B14F-4D97-AF65-F5344CB8AC3E}">
        <p14:creationId xmlns:p14="http://schemas.microsoft.com/office/powerpoint/2010/main" val="4121291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685800"/>
          </a:xfrm>
          <a:solidFill>
            <a:srgbClr val="0000FF"/>
          </a:solidFill>
        </p:spPr>
        <p:txBody>
          <a:bodyPr anchor="ctr">
            <a:normAutofit fontScale="90000"/>
          </a:bodyPr>
          <a:lstStyle/>
          <a:p>
            <a:pPr algn="ctr" eaLnBrk="1" hangingPunct="1"/>
            <a:r>
              <a:rPr lang="en-US" dirty="0">
                <a:solidFill>
                  <a:schemeClr val="accent6">
                    <a:lumMod val="60000"/>
                    <a:lumOff val="40000"/>
                  </a:schemeClr>
                </a:solidFill>
                <a:effectLst>
                  <a:outerShdw blurRad="38100" dist="38100" dir="2700000" algn="tl">
                    <a:srgbClr val="000000"/>
                  </a:outerShdw>
                </a:effectLst>
                <a:latin typeface="Arial" charset="0"/>
                <a:ea typeface="ＭＳ Ｐゴシック" charset="0"/>
                <a:cs typeface="Arial" charset="0"/>
              </a:rPr>
              <a:t>1 </a:t>
            </a:r>
            <a:r>
              <a:rPr lang="en-US" dirty="0" err="1" smtClean="0">
                <a:solidFill>
                  <a:schemeClr val="accent6">
                    <a:lumMod val="60000"/>
                    <a:lumOff val="40000"/>
                  </a:schemeClr>
                </a:solidFill>
                <a:effectLst>
                  <a:outerShdw blurRad="38100" dist="38100" dir="2700000" algn="tl">
                    <a:srgbClr val="000000"/>
                  </a:outerShdw>
                </a:effectLst>
                <a:latin typeface="Arial" charset="0"/>
                <a:ea typeface="ＭＳ Ｐゴシック" charset="0"/>
                <a:cs typeface="Arial" charset="0"/>
              </a:rPr>
              <a:t>Côrinhtô</a:t>
            </a:r>
            <a:endParaRPr lang="en-US" dirty="0">
              <a:solidFill>
                <a:schemeClr val="accent6">
                  <a:lumMod val="60000"/>
                  <a:lumOff val="40000"/>
                </a:schemeClr>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058928511"/>
              </p:ext>
            </p:extLst>
          </p:nvPr>
        </p:nvGraphicFramePr>
        <p:xfrm>
          <a:off x="0" y="609599"/>
          <a:ext cx="9144000" cy="6248400"/>
        </p:xfrm>
        <a:graphic>
          <a:graphicData uri="http://schemas.openxmlformats.org/drawingml/2006/table">
            <a:tbl>
              <a:tblPr/>
              <a:tblGrid>
                <a:gridCol w="838200"/>
                <a:gridCol w="914400"/>
                <a:gridCol w="762000"/>
                <a:gridCol w="762000"/>
                <a:gridCol w="685800"/>
                <a:gridCol w="685800"/>
                <a:gridCol w="762000"/>
                <a:gridCol w="838200"/>
                <a:gridCol w="762000"/>
                <a:gridCol w="609600"/>
                <a:gridCol w="762000"/>
                <a:gridCol w="762000"/>
              </a:tblGrid>
              <a:tr h="760293">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Chức</a:t>
                      </a:r>
                      <a:r>
                        <a:rPr kumimoji="0" lang="en-US" altLang="zh-CN" sz="3200" b="1" i="0" u="none" strike="noStrike" cap="none" normalizeH="0" baseline="0" dirty="0" smtClean="0">
                          <a:ln>
                            <a:noFill/>
                          </a:ln>
                          <a:solidFill>
                            <a:srgbClr val="FFFFFF"/>
                          </a:solidFill>
                          <a:effectLst/>
                          <a:latin typeface="Times New Roman" pitchFamily="18" charset="0"/>
                          <a:ea typeface="ＭＳ Ｐゴシック" charset="0"/>
                          <a:cs typeface="Times New Roman" pitchFamily="18" charset="0"/>
                        </a:rPr>
                        <a:t> </a:t>
                      </a: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năng</a:t>
                      </a:r>
                      <a:r>
                        <a:rPr kumimoji="0" lang="en-US" altLang="zh-CN" sz="3200" b="1" i="0" u="none" strike="noStrike" cap="none" normalizeH="0" baseline="0" dirty="0" smtClean="0">
                          <a:ln>
                            <a:noFill/>
                          </a:ln>
                          <a:solidFill>
                            <a:srgbClr val="FFFFFF"/>
                          </a:solidFill>
                          <a:effectLst/>
                          <a:latin typeface="Times New Roman" pitchFamily="18" charset="0"/>
                          <a:ea typeface="ＭＳ Ｐゴシック" charset="0"/>
                          <a:cs typeface="Times New Roman" pitchFamily="18" charset="0"/>
                        </a:rPr>
                        <a:t> </a:t>
                      </a: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đúng</a:t>
                      </a:r>
                      <a:r>
                        <a:rPr kumimoji="0" lang="en-US" altLang="zh-CN" sz="3200" b="1" i="0" u="none" strike="noStrike" cap="none" normalizeH="0" baseline="0" dirty="0" smtClean="0">
                          <a:ln>
                            <a:noFill/>
                          </a:ln>
                          <a:solidFill>
                            <a:srgbClr val="FFFFFF"/>
                          </a:solidFill>
                          <a:effectLst/>
                          <a:latin typeface="Times New Roman" pitchFamily="18" charset="0"/>
                          <a:ea typeface="ＭＳ Ｐゴシック" charset="0"/>
                          <a:cs typeface="Times New Roman" pitchFamily="18" charset="0"/>
                        </a:rPr>
                        <a:t> </a:t>
                      </a: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đắn</a:t>
                      </a:r>
                      <a:r>
                        <a:rPr kumimoji="0" lang="en-US" altLang="zh-CN" sz="3200" b="1" i="0" u="none" strike="noStrike" cap="none" normalizeH="0" baseline="0" dirty="0" smtClean="0">
                          <a:ln>
                            <a:noFill/>
                          </a:ln>
                          <a:solidFill>
                            <a:srgbClr val="FFFFFF"/>
                          </a:solidFill>
                          <a:effectLst/>
                          <a:latin typeface="Times New Roman" pitchFamily="18" charset="0"/>
                          <a:ea typeface="ＭＳ Ｐゴシック" charset="0"/>
                          <a:cs typeface="Times New Roman" pitchFamily="18" charset="0"/>
                        </a:rPr>
                        <a:t> </a:t>
                      </a: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của</a:t>
                      </a:r>
                      <a:r>
                        <a:rPr kumimoji="0" lang="en-US" altLang="zh-CN" sz="3200" b="1" i="0" u="none" strike="noStrike" cap="none" normalizeH="0" baseline="0" dirty="0" smtClean="0">
                          <a:ln>
                            <a:noFill/>
                          </a:ln>
                          <a:solidFill>
                            <a:srgbClr val="FFFFFF"/>
                          </a:solidFill>
                          <a:effectLst/>
                          <a:latin typeface="Times New Roman" pitchFamily="18" charset="0"/>
                          <a:ea typeface="ＭＳ Ｐゴシック" charset="0"/>
                          <a:cs typeface="Times New Roman" pitchFamily="18" charset="0"/>
                        </a:rPr>
                        <a:t> </a:t>
                      </a: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Hội</a:t>
                      </a:r>
                      <a:r>
                        <a:rPr kumimoji="0" lang="en-US" altLang="zh-CN" sz="3200" b="1" i="0" u="none" strike="noStrike" cap="none" normalizeH="0" baseline="0" dirty="0" smtClean="0">
                          <a:ln>
                            <a:noFill/>
                          </a:ln>
                          <a:solidFill>
                            <a:srgbClr val="FFFFFF"/>
                          </a:solidFill>
                          <a:effectLst/>
                          <a:latin typeface="Times New Roman" pitchFamily="18" charset="0"/>
                          <a:ea typeface="ＭＳ Ｐゴシック" charset="0"/>
                          <a:cs typeface="Times New Roman" pitchFamily="18" charset="0"/>
                        </a:rPr>
                        <a:t> </a:t>
                      </a:r>
                      <a:r>
                        <a:rPr kumimoji="0" lang="en-US" altLang="zh-CN" sz="3200" b="1" i="0" u="none" strike="noStrike" cap="none" normalizeH="0" baseline="0" dirty="0" err="1" smtClean="0">
                          <a:ln>
                            <a:noFill/>
                          </a:ln>
                          <a:solidFill>
                            <a:srgbClr val="FFFFFF"/>
                          </a:solidFill>
                          <a:effectLst/>
                          <a:latin typeface="Times New Roman" pitchFamily="18" charset="0"/>
                          <a:ea typeface="ＭＳ Ｐゴシック" charset="0"/>
                          <a:cs typeface="Times New Roman" pitchFamily="18" charset="0"/>
                        </a:rPr>
                        <a:t>Thánh</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896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Sự</a:t>
                      </a:r>
                      <a:r>
                        <a:rPr kumimoji="0" lang="en-US" sz="2400" b="1" i="0" u="none" strike="noStrike" cap="none" normalizeH="0" baseline="0" dirty="0" smtClean="0">
                          <a:ln>
                            <a:noFill/>
                          </a:ln>
                          <a:solidFill>
                            <a:srgbClr val="000090"/>
                          </a:solidFill>
                          <a:effectLst/>
                          <a:latin typeface="Arial Narrow Bold" charset="0"/>
                          <a:ea typeface="ＭＳ Ｐゴシック" charset="0"/>
                          <a:cs typeface="Arial Narrow Bold" charset="0"/>
                        </a:rPr>
                        <a:t> </a:t>
                      </a:r>
                      <a:r>
                        <a:rPr kumimoji="0" lang="en-US"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Chia</a:t>
                      </a:r>
                      <a:r>
                        <a:rPr kumimoji="0" lang="en-US" sz="2400" b="1" i="0" u="none" strike="noStrike" cap="none" normalizeH="0" baseline="0" dirty="0" smtClean="0">
                          <a:ln>
                            <a:noFill/>
                          </a:ln>
                          <a:solidFill>
                            <a:srgbClr val="000090"/>
                          </a:solidFill>
                          <a:effectLst/>
                          <a:latin typeface="Arial Narrow Bold" charset="0"/>
                          <a:ea typeface="ＭＳ Ｐゴシック" charset="0"/>
                          <a:cs typeface="Arial Narrow Bold" charset="0"/>
                        </a:rPr>
                        <a:t> </a:t>
                      </a:r>
                      <a:r>
                        <a:rPr kumimoji="0" lang="en-US"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rẽ</a:t>
                      </a:r>
                      <a:endParaRPr kumimoji="0" lang="en-US" sz="2400" b="1" i="0" u="none" strike="noStrike" cap="none" normalizeH="0" baseline="0" dirty="0">
                        <a:ln>
                          <a:noFill/>
                        </a:ln>
                        <a:solidFill>
                          <a:srgbClr val="00009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Sự</a:t>
                      </a:r>
                      <a:r>
                        <a:rPr kumimoji="0" lang="en-US" altLang="zh-CN" sz="2400" b="1" i="0" u="none" strike="noStrike" cap="none" normalizeH="0" baseline="0" dirty="0" smtClean="0">
                          <a:ln>
                            <a:noFill/>
                          </a:ln>
                          <a:solidFill>
                            <a:srgbClr val="000090"/>
                          </a:solidFill>
                          <a:effectLst/>
                          <a:latin typeface="Arial Narrow Bold" charset="0"/>
                          <a:ea typeface="ＭＳ Ｐゴシック" charset="0"/>
                          <a:cs typeface="Arial Narrow Bold" charset="0"/>
                        </a:rPr>
                        <a:t> </a:t>
                      </a:r>
                      <a:r>
                        <a:rPr kumimoji="0" lang="en-US" altLang="zh-CN"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lộn</a:t>
                      </a:r>
                      <a:r>
                        <a:rPr kumimoji="0" lang="en-US" altLang="zh-CN" sz="2400" b="1" i="0" u="none" strike="noStrike" cap="none" normalizeH="0" baseline="0" dirty="0" smtClean="0">
                          <a:ln>
                            <a:noFill/>
                          </a:ln>
                          <a:solidFill>
                            <a:srgbClr val="000090"/>
                          </a:solidFill>
                          <a:effectLst/>
                          <a:latin typeface="Arial Narrow Bold" charset="0"/>
                          <a:ea typeface="ＭＳ Ｐゴシック" charset="0"/>
                          <a:cs typeface="Arial Narrow Bold" charset="0"/>
                        </a:rPr>
                        <a:t> </a:t>
                      </a:r>
                      <a:r>
                        <a:rPr kumimoji="0" lang="en-US" altLang="zh-CN"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xộn</a:t>
                      </a:r>
                      <a:endParaRPr kumimoji="0" lang="en-US" altLang="zh-CN" sz="2400" b="1" i="0" u="none" strike="noStrike" cap="none" normalizeH="0" baseline="0" dirty="0">
                        <a:ln>
                          <a:noFill/>
                        </a:ln>
                        <a:solidFill>
                          <a:srgbClr val="00009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Giáo</a:t>
                      </a:r>
                      <a:r>
                        <a:rPr kumimoji="0" lang="en-US" sz="2400" b="1" i="0" u="none" strike="noStrike" cap="none" normalizeH="0" baseline="0" dirty="0" smtClean="0">
                          <a:ln>
                            <a:noFill/>
                          </a:ln>
                          <a:solidFill>
                            <a:srgbClr val="000090"/>
                          </a:solidFill>
                          <a:effectLst/>
                          <a:latin typeface="Arial Narrow Bold" charset="0"/>
                          <a:ea typeface="ＭＳ Ｐゴシック" charset="0"/>
                          <a:cs typeface="Arial Narrow Bold" charset="0"/>
                        </a:rPr>
                        <a:t> </a:t>
                      </a:r>
                      <a:r>
                        <a:rPr kumimoji="0" lang="en-US" sz="2400" b="1" i="0" u="none" strike="noStrike" cap="none" normalizeH="0" baseline="0" dirty="0" err="1" smtClean="0">
                          <a:ln>
                            <a:noFill/>
                          </a:ln>
                          <a:solidFill>
                            <a:srgbClr val="000090"/>
                          </a:solidFill>
                          <a:effectLst/>
                          <a:latin typeface="Arial Narrow Bold" charset="0"/>
                          <a:ea typeface="ＭＳ Ｐゴシック" charset="0"/>
                          <a:cs typeface="Arial Narrow Bold" charset="0"/>
                        </a:rPr>
                        <a:t>lý</a:t>
                      </a:r>
                      <a:endParaRPr kumimoji="0" lang="en-US" sz="2400" b="1" i="0" u="none" strike="noStrike" cap="none" normalizeH="0" baseline="0" dirty="0">
                        <a:ln>
                          <a:noFill/>
                        </a:ln>
                        <a:solidFill>
                          <a:srgbClr val="00009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5572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Narrow Bold" charset="0"/>
                          <a:ea typeface="ＭＳ Ｐゴシック" charset="0"/>
                          <a:cs typeface="Arial Narrow Bold" charset="0"/>
                        </a:rPr>
                        <a:t>Trả lời báo cáo của Cơ-lô-ê </a:t>
                      </a: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Narrow Bold" charset="0"/>
                          <a:ea typeface="ＭＳ Ｐゴシック" charset="0"/>
                          <a:cs typeface="Arial Narrow Bold" charset="0"/>
                        </a:rPr>
                        <a:t>Trả lời báo cáo của Cơ-lô-ê </a:t>
                      </a: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Narrow Bold" charset="0"/>
                          <a:ea typeface="ＭＳ Ｐゴシック" charset="0"/>
                          <a:cs typeface="Arial Narrow Bold" charset="0"/>
                        </a:rPr>
                        <a:t>Trả lời thư của Hội Thánh</a:t>
                      </a:r>
                      <a:endPar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896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000000"/>
                          </a:solidFill>
                          <a:effectLst/>
                          <a:latin typeface="Arial Narrow Bold" charset="0"/>
                          <a:ea typeface="ＭＳ Ｐゴシック" charset="0"/>
                          <a:cs typeface="Arial Narrow Bold" charset="0"/>
                        </a:rPr>
                        <a:t>Lãnh đạo</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Narrow Bold" charset="0"/>
                          <a:ea typeface="ＭＳ Ｐゴシック" charset="0"/>
                          <a:cs typeface="Arial Narrow Bold" charset="0"/>
                        </a:rPr>
                        <a:t>Những mối quan hệ</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000000"/>
                          </a:solidFill>
                          <a:effectLst/>
                          <a:latin typeface="Arial Narrow Bold" charset="0"/>
                          <a:ea typeface="ＭＳ Ｐゴシック" charset="0"/>
                          <a:cs typeface="Arial Narrow Bold" charset="0"/>
                        </a:rPr>
                        <a:t>Thần học</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896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Narrow Bold" charset="0"/>
                          <a:ea typeface="ＭＳ Ｐゴシック" charset="0"/>
                          <a:cs typeface="Arial Narrow Bold" charset="0"/>
                        </a:rPr>
                        <a:t>Kiêu ngạo</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Narrow Bold" charset="0"/>
                          <a:ea typeface="ＭＳ Ｐゴシック" charset="0"/>
                          <a:cs typeface="Arial Narrow Bold" charset="0"/>
                        </a:rPr>
                        <a:t>Vô luân</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Narrow Bold" charset="0"/>
                          <a:ea typeface="ＭＳ Ｐゴシック" charset="0"/>
                          <a:cs typeface="Arial Narrow Bold" charset="0"/>
                        </a:rPr>
                        <a:t>Ích kỷ</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772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Lời chào </a:t>
                      </a: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&amp; </a:t>
                      </a: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nan đề</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Những hiểu lầm</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Loạn luân</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Bold" charset="0"/>
                          <a:ea typeface="ＭＳ Ｐゴシック" charset="0"/>
                          <a:cs typeface="Arial Narrow Bold" charset="0"/>
                        </a:rPr>
                        <a:t>Thưa kiện</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Mãi dâm</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a:t>
                      </a: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Hôn nhân </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Bold" charset="0"/>
                          <a:ea typeface="ＭＳ Ｐゴシック" charset="0"/>
                          <a:cs typeface="Arial Narrow Bold" charset="0"/>
                        </a:rPr>
                        <a:t>Tự do</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Trùm đầu</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Tiệc Thánh</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Ân tứ</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Arial Narrow Bold" charset="0"/>
                          <a:ea typeface="ＭＳ Ｐゴシック" charset="0"/>
                          <a:cs typeface="Arial Narrow Bold" charset="0"/>
                        </a:rPr>
                        <a:t>Sự Sống lại</a:t>
                      </a:r>
                      <a:endPar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Bold" charset="0"/>
                          <a:ea typeface="ＭＳ Ｐゴシック" charset="0"/>
                          <a:cs typeface="Arial Narrow Bold" charset="0"/>
                        </a:rPr>
                        <a:t>Phúc Âm được rao truyền</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2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8968">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Bold" charset="0"/>
                          <a:ea typeface="ＭＳ Ｐゴシック" charset="0"/>
                          <a:cs typeface="Arial Narrow Bold" charset="0"/>
                        </a:rPr>
                        <a:t>Ê-phê-sô</a:t>
                      </a:r>
                      <a:endPar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8968">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 56 SC (</a:t>
                      </a:r>
                      <a:r>
                        <a:rPr kumimoji="0" lang="en-US" altLang="zh-CN" sz="1800" b="1" i="0" u="none" strike="noStrike" cap="none" normalizeH="0" baseline="0" dirty="0" err="1" smtClean="0">
                          <a:ln>
                            <a:noFill/>
                          </a:ln>
                          <a:solidFill>
                            <a:srgbClr val="000000"/>
                          </a:solidFill>
                          <a:effectLst/>
                          <a:latin typeface="Arial Narrow Bold" charset="0"/>
                          <a:ea typeface="ＭＳ Ｐゴシック" charset="0"/>
                          <a:cs typeface="Arial Narrow Bold" charset="0"/>
                        </a:rPr>
                        <a:t>hành</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 </a:t>
                      </a:r>
                      <a:r>
                        <a:rPr kumimoji="0" lang="en-US" altLang="zh-CN" sz="1800" b="1" i="0" u="none" strike="noStrike" cap="none" normalizeH="0" baseline="0" dirty="0" err="1" smtClean="0">
                          <a:ln>
                            <a:noFill/>
                          </a:ln>
                          <a:solidFill>
                            <a:srgbClr val="000000"/>
                          </a:solidFill>
                          <a:effectLst/>
                          <a:latin typeface="Arial Narrow Bold" charset="0"/>
                          <a:ea typeface="ＭＳ Ｐゴシック" charset="0"/>
                          <a:cs typeface="Arial Narrow Bold" charset="0"/>
                        </a:rPr>
                        <a:t>trình</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 </a:t>
                      </a:r>
                      <a:r>
                        <a:rPr kumimoji="0" lang="en-US" altLang="zh-CN" sz="1800" b="1" i="0" u="none" strike="noStrike" cap="none" normalizeH="0" baseline="0" dirty="0" err="1" smtClean="0">
                          <a:ln>
                            <a:noFill/>
                          </a:ln>
                          <a:solidFill>
                            <a:srgbClr val="000000"/>
                          </a:solidFill>
                          <a:effectLst/>
                          <a:latin typeface="Arial Narrow Bold" charset="0"/>
                          <a:ea typeface="ＭＳ Ｐゴシック" charset="0"/>
                          <a:cs typeface="Arial Narrow Bold" charset="0"/>
                        </a:rPr>
                        <a:t>truyền</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 </a:t>
                      </a:r>
                      <a:r>
                        <a:rPr kumimoji="0" lang="en-US" altLang="zh-CN" sz="1800" b="1" i="0" u="none" strike="noStrike" cap="none" normalizeH="0" baseline="0" dirty="0" err="1" smtClean="0">
                          <a:ln>
                            <a:noFill/>
                          </a:ln>
                          <a:solidFill>
                            <a:srgbClr val="000000"/>
                          </a:solidFill>
                          <a:effectLst/>
                          <a:latin typeface="Arial Narrow Bold" charset="0"/>
                          <a:ea typeface="ＭＳ Ｐゴシック" charset="0"/>
                          <a:cs typeface="Arial Narrow Bold" charset="0"/>
                        </a:rPr>
                        <a:t>giáo</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 </a:t>
                      </a:r>
                      <a:r>
                        <a:rPr kumimoji="0" lang="en-US" altLang="zh-CN" sz="1800" b="1" i="0" u="none" strike="noStrike" cap="none" normalizeH="0" baseline="0" dirty="0" err="1" smtClean="0">
                          <a:ln>
                            <a:noFill/>
                          </a:ln>
                          <a:solidFill>
                            <a:srgbClr val="000000"/>
                          </a:solidFill>
                          <a:effectLst/>
                          <a:latin typeface="Arial Narrow Bold" charset="0"/>
                          <a:ea typeface="ＭＳ Ｐゴシック" charset="0"/>
                          <a:cs typeface="Arial Narrow Bold" charset="0"/>
                        </a:rPr>
                        <a:t>thứ</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 </a:t>
                      </a:r>
                      <a:r>
                        <a:rPr kumimoji="0" lang="en-US" altLang="zh-CN" sz="1800" b="1" i="0" u="none" strike="noStrike" cap="none" normalizeH="0" baseline="0" dirty="0" err="1" smtClean="0">
                          <a:ln>
                            <a:noFill/>
                          </a:ln>
                          <a:solidFill>
                            <a:srgbClr val="000000"/>
                          </a:solidFill>
                          <a:effectLst/>
                          <a:latin typeface="Arial Narrow Bold" charset="0"/>
                          <a:ea typeface="ＭＳ Ｐゴシック" charset="0"/>
                          <a:cs typeface="Arial Narrow Bold" charset="0"/>
                        </a:rPr>
                        <a:t>ba</a:t>
                      </a:r>
                      <a:r>
                        <a:rPr kumimoji="0" lang="en-US" altLang="zh-CN" sz="1800" b="1" i="0" u="none" strike="noStrike" cap="none" normalizeH="0" baseline="0" dirty="0" smtClean="0">
                          <a:ln>
                            <a:noFill/>
                          </a:ln>
                          <a:solidFill>
                            <a:srgbClr val="000000"/>
                          </a:solidFill>
                          <a:effectLst/>
                          <a:latin typeface="Arial Narrow Bold" charset="0"/>
                          <a:ea typeface="ＭＳ Ｐゴシック" charset="0"/>
                          <a:cs typeface="Arial Narrow Bold" charset="0"/>
                        </a:rPr>
                        <a:t>)</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304801" y="5581650"/>
            <a:ext cx="8001000" cy="4801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err="1" smtClean="0">
                <a:solidFill>
                  <a:srgbClr val="FFFFFF"/>
                </a:solidFill>
                <a:latin typeface="Arial"/>
                <a:cs typeface="Arial"/>
              </a:rPr>
              <a:t>Giải</a:t>
            </a:r>
            <a:r>
              <a:rPr lang="en-US" sz="2800" dirty="0" smtClean="0">
                <a:solidFill>
                  <a:srgbClr val="FFFFFF"/>
                </a:solidFill>
                <a:latin typeface="Arial"/>
                <a:cs typeface="Arial"/>
              </a:rPr>
              <a:t> </a:t>
            </a:r>
            <a:r>
              <a:rPr lang="en-US" sz="2800" dirty="0" err="1" smtClean="0">
                <a:solidFill>
                  <a:srgbClr val="FFFFFF"/>
                </a:solidFill>
                <a:latin typeface="Arial"/>
                <a:cs typeface="Arial"/>
              </a:rPr>
              <a:t>quyết</a:t>
            </a:r>
            <a:r>
              <a:rPr lang="en-US" sz="2800" dirty="0" smtClean="0">
                <a:solidFill>
                  <a:srgbClr val="FFFFFF"/>
                </a:solidFill>
                <a:latin typeface="Arial"/>
                <a:cs typeface="Arial"/>
              </a:rPr>
              <a:t> </a:t>
            </a:r>
            <a:r>
              <a:rPr lang="en-US" sz="2800" dirty="0" err="1" smtClean="0">
                <a:solidFill>
                  <a:srgbClr val="FFFFFF"/>
                </a:solidFill>
                <a:latin typeface="Arial"/>
                <a:cs typeface="Arial"/>
              </a:rPr>
              <a:t>nan</a:t>
            </a:r>
            <a:r>
              <a:rPr lang="en-US" sz="2800" dirty="0" smtClean="0">
                <a:solidFill>
                  <a:srgbClr val="FFFFFF"/>
                </a:solidFill>
                <a:latin typeface="Arial"/>
                <a:cs typeface="Arial"/>
              </a:rPr>
              <a:t> </a:t>
            </a:r>
            <a:r>
              <a:rPr lang="en-US" sz="2800" dirty="0" err="1" smtClean="0">
                <a:solidFill>
                  <a:srgbClr val="FFFFFF"/>
                </a:solidFill>
                <a:latin typeface="Arial"/>
                <a:cs typeface="Arial"/>
              </a:rPr>
              <a:t>đề</a:t>
            </a:r>
            <a:r>
              <a:rPr lang="en-US" sz="2800" dirty="0" smtClean="0">
                <a:solidFill>
                  <a:srgbClr val="FFFFFF"/>
                </a:solidFill>
                <a:latin typeface="Arial"/>
                <a:cs typeface="Arial"/>
              </a:rPr>
              <a:t> </a:t>
            </a:r>
            <a:r>
              <a:rPr lang="en-US" sz="2800" dirty="0" err="1" smtClean="0">
                <a:solidFill>
                  <a:srgbClr val="FFFFFF"/>
                </a:solidFill>
                <a:latin typeface="Arial"/>
                <a:cs typeface="Arial"/>
              </a:rPr>
              <a:t>của</a:t>
            </a:r>
            <a:r>
              <a:rPr lang="en-US" sz="2800" dirty="0" smtClean="0">
                <a:solidFill>
                  <a:srgbClr val="FFFFFF"/>
                </a:solidFill>
                <a:latin typeface="Arial"/>
                <a:cs typeface="Arial"/>
              </a:rPr>
              <a:t> </a:t>
            </a:r>
            <a:r>
              <a:rPr lang="en-US" sz="2800" dirty="0" err="1" smtClean="0">
                <a:solidFill>
                  <a:srgbClr val="FFFFFF"/>
                </a:solidFill>
                <a:latin typeface="Arial"/>
                <a:cs typeface="Arial"/>
              </a:rPr>
              <a:t>Hội</a:t>
            </a:r>
            <a:r>
              <a:rPr lang="en-US" sz="2800" dirty="0" smtClean="0">
                <a:solidFill>
                  <a:srgbClr val="FFFFFF"/>
                </a:solidFill>
                <a:latin typeface="Arial"/>
                <a:cs typeface="Arial"/>
              </a:rPr>
              <a:t> </a:t>
            </a:r>
            <a:r>
              <a:rPr lang="en-US" sz="2800" dirty="0" err="1" smtClean="0">
                <a:solidFill>
                  <a:srgbClr val="FFFFFF"/>
                </a:solidFill>
                <a:latin typeface="Arial"/>
                <a:cs typeface="Arial"/>
              </a:rPr>
              <a:t>Thánh</a:t>
            </a:r>
            <a:r>
              <a:rPr lang="en-US" sz="2800" dirty="0" smtClean="0">
                <a:solidFill>
                  <a:srgbClr val="FFFFFF"/>
                </a:solidFill>
                <a:latin typeface="Arial"/>
                <a:cs typeface="Arial"/>
              </a:rPr>
              <a:t> </a:t>
            </a:r>
            <a:r>
              <a:rPr lang="en-US" sz="2800" dirty="0" err="1" smtClean="0">
                <a:solidFill>
                  <a:srgbClr val="FFFFFF"/>
                </a:solidFill>
                <a:latin typeface="Arial"/>
                <a:cs typeface="Arial"/>
              </a:rPr>
              <a:t>theo</a:t>
            </a:r>
            <a:r>
              <a:rPr lang="en-US" sz="2800" dirty="0" smtClean="0">
                <a:solidFill>
                  <a:srgbClr val="FFFFFF"/>
                </a:solidFill>
                <a:latin typeface="Arial"/>
                <a:cs typeface="Arial"/>
              </a:rPr>
              <a:t> </a:t>
            </a:r>
            <a:r>
              <a:rPr lang="en-US" sz="2800" dirty="0" err="1" smtClean="0">
                <a:solidFill>
                  <a:srgbClr val="FFFFFF"/>
                </a:solidFill>
                <a:latin typeface="Arial"/>
                <a:cs typeface="Arial"/>
              </a:rPr>
              <a:t>thần</a:t>
            </a:r>
            <a:r>
              <a:rPr lang="en-US" sz="2800" dirty="0" smtClean="0">
                <a:solidFill>
                  <a:srgbClr val="FFFFFF"/>
                </a:solidFill>
                <a:latin typeface="Arial"/>
                <a:cs typeface="Arial"/>
              </a:rPr>
              <a:t> </a:t>
            </a:r>
            <a:r>
              <a:rPr lang="en-US" sz="2800" dirty="0" err="1" smtClean="0">
                <a:solidFill>
                  <a:srgbClr val="FFFFFF"/>
                </a:solidFill>
                <a:latin typeface="Arial"/>
                <a:cs typeface="Arial"/>
              </a:rPr>
              <a:t>học</a:t>
            </a:r>
            <a:endParaRPr lang="en-US" sz="2800" dirty="0" smtClean="0">
              <a:solidFill>
                <a:srgbClr val="FFFFFF"/>
              </a:solidFill>
              <a:latin typeface="Arial"/>
              <a:cs typeface="Arial"/>
            </a:endParaRPr>
          </a:p>
        </p:txBody>
      </p:sp>
      <p:sp>
        <p:nvSpPr>
          <p:cNvPr id="415749" name="Text Box 5"/>
          <p:cNvSpPr txBox="1">
            <a:spLocks noChangeArrowheads="1"/>
          </p:cNvSpPr>
          <p:nvPr/>
        </p:nvSpPr>
        <p:spPr bwMode="auto">
          <a:xfrm>
            <a:off x="683568" y="367353"/>
            <a:ext cx="7982272" cy="4585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smtClean="0">
                <a:solidFill>
                  <a:srgbClr val="FFFF00"/>
                </a:solidFill>
                <a:latin typeface="Arial"/>
                <a:cs typeface="Arial"/>
              </a:rPr>
              <a:t>1 </a:t>
            </a:r>
            <a:r>
              <a:rPr lang="en-US" sz="2800" dirty="0" err="1" smtClean="0">
                <a:solidFill>
                  <a:srgbClr val="FFFF00"/>
                </a:solidFill>
                <a:latin typeface="Arial"/>
                <a:cs typeface="Arial"/>
              </a:rPr>
              <a:t>Cô-rinh-tô</a:t>
            </a:r>
            <a:r>
              <a:rPr lang="en-US" sz="2800" dirty="0" smtClean="0">
                <a:solidFill>
                  <a:srgbClr val="FFFFFF"/>
                </a:solidFill>
                <a:latin typeface="Arial"/>
                <a:cs typeface="Arial"/>
              </a:rPr>
              <a:t>: </a:t>
            </a:r>
            <a:r>
              <a:rPr lang="en-US" sz="2800" dirty="0" err="1" smtClean="0">
                <a:solidFill>
                  <a:srgbClr val="FFC000"/>
                </a:solidFill>
                <a:latin typeface="Arial"/>
                <a:cs typeface="Arial"/>
              </a:rPr>
              <a:t>Hội</a:t>
            </a:r>
            <a:r>
              <a:rPr lang="en-US" sz="2800" dirty="0" smtClean="0">
                <a:solidFill>
                  <a:srgbClr val="FFC000"/>
                </a:solidFill>
                <a:latin typeface="Arial"/>
                <a:cs typeface="Arial"/>
              </a:rPr>
              <a:t> </a:t>
            </a:r>
            <a:r>
              <a:rPr lang="en-US" sz="2800" dirty="0" err="1" smtClean="0">
                <a:solidFill>
                  <a:srgbClr val="FFC000"/>
                </a:solidFill>
                <a:latin typeface="Arial"/>
                <a:cs typeface="Arial"/>
              </a:rPr>
              <a:t>Thánh</a:t>
            </a:r>
            <a:r>
              <a:rPr lang="en-US" sz="2800" dirty="0" smtClean="0">
                <a:solidFill>
                  <a:srgbClr val="FFC000"/>
                </a:solidFill>
                <a:latin typeface="Arial"/>
                <a:cs typeface="Arial"/>
              </a:rPr>
              <a:t> </a:t>
            </a:r>
            <a:r>
              <a:rPr lang="en-US" sz="2800" dirty="0" err="1" smtClean="0">
                <a:solidFill>
                  <a:srgbClr val="FFC000"/>
                </a:solidFill>
                <a:latin typeface="Arial"/>
                <a:cs typeface="Arial"/>
              </a:rPr>
              <a:t>địa</a:t>
            </a:r>
            <a:r>
              <a:rPr lang="en-US" sz="2800" dirty="0" smtClean="0">
                <a:solidFill>
                  <a:srgbClr val="FFC000"/>
                </a:solidFill>
                <a:latin typeface="Arial"/>
                <a:cs typeface="Arial"/>
              </a:rPr>
              <a:t> </a:t>
            </a:r>
            <a:r>
              <a:rPr lang="en-US" sz="2800" dirty="0" err="1" smtClean="0">
                <a:solidFill>
                  <a:srgbClr val="FFC000"/>
                </a:solidFill>
                <a:latin typeface="Arial"/>
                <a:cs typeface="Arial"/>
              </a:rPr>
              <a:t>phương</a:t>
            </a:r>
            <a:r>
              <a:rPr lang="en-US" sz="2800" dirty="0" smtClean="0">
                <a:solidFill>
                  <a:srgbClr val="FFC000"/>
                </a:solidFill>
                <a:latin typeface="Arial"/>
                <a:cs typeface="Arial"/>
              </a:rPr>
              <a:t> </a:t>
            </a:r>
            <a:r>
              <a:rPr lang="en-US" sz="2800" dirty="0" err="1" smtClean="0">
                <a:solidFill>
                  <a:srgbClr val="FFC000"/>
                </a:solidFill>
                <a:latin typeface="Arial"/>
                <a:cs typeface="Arial"/>
              </a:rPr>
              <a:t>có</a:t>
            </a:r>
            <a:r>
              <a:rPr lang="en-US" sz="2800" dirty="0" smtClean="0">
                <a:solidFill>
                  <a:srgbClr val="FFC000"/>
                </a:solidFill>
                <a:latin typeface="Arial"/>
                <a:cs typeface="Arial"/>
              </a:rPr>
              <a:t> </a:t>
            </a:r>
            <a:r>
              <a:rPr lang="en-US" sz="2800" dirty="0" err="1" smtClean="0">
                <a:solidFill>
                  <a:srgbClr val="FFC000"/>
                </a:solidFill>
                <a:latin typeface="Arial"/>
                <a:cs typeface="Arial"/>
              </a:rPr>
              <a:t>vấn</a:t>
            </a:r>
            <a:r>
              <a:rPr lang="en-US" sz="2800" dirty="0" smtClean="0">
                <a:solidFill>
                  <a:srgbClr val="FFC000"/>
                </a:solidFill>
                <a:latin typeface="Arial"/>
                <a:cs typeface="Arial"/>
              </a:rPr>
              <a:t> </a:t>
            </a:r>
            <a:r>
              <a:rPr lang="en-US" sz="2800" dirty="0" err="1" smtClean="0">
                <a:solidFill>
                  <a:srgbClr val="FFC000"/>
                </a:solidFill>
                <a:latin typeface="Arial"/>
                <a:cs typeface="Arial"/>
              </a:rPr>
              <a:t>đề</a:t>
            </a:r>
            <a:endParaRPr lang="en-US" sz="2800" dirty="0" smtClean="0">
              <a:solidFill>
                <a:srgbClr val="FFC000"/>
              </a:solidFill>
              <a:latin typeface="Arial"/>
              <a:cs typeface="Arial"/>
            </a:endParaRP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4" name="Text Box 10"/>
          <p:cNvSpPr txBox="1">
            <a:spLocks noChangeArrowheads="1"/>
          </p:cNvSpPr>
          <p:nvPr/>
        </p:nvSpPr>
        <p:spPr bwMode="auto">
          <a:xfrm>
            <a:off x="4686300" y="914400"/>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Những thắc mắc</a:t>
            </a:r>
          </a:p>
        </p:txBody>
      </p:sp>
      <p:sp>
        <p:nvSpPr>
          <p:cNvPr id="415755" name="Text Box 11"/>
          <p:cNvSpPr txBox="1">
            <a:spLocks noChangeArrowheads="1"/>
          </p:cNvSpPr>
          <p:nvPr/>
        </p:nvSpPr>
        <p:spPr bwMode="auto">
          <a:xfrm rot="16815688">
            <a:off x="5062538" y="3817360"/>
            <a:ext cx="2470150" cy="8679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Thờ phượng 11–14</a:t>
            </a:r>
            <a:endParaRPr lang="en-US" sz="2800" dirty="0" smtClean="0">
              <a:solidFill>
                <a:srgbClr val="FFFFFF"/>
              </a:solidFill>
              <a:latin typeface="Arial"/>
              <a:cs typeface="Arial"/>
            </a:endParaRP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Hướng dẫn</a:t>
            </a:r>
            <a:endParaRPr lang="en-US" sz="2800" dirty="0" smtClean="0">
              <a:solidFill>
                <a:srgbClr val="FFFFFF"/>
              </a:solidFill>
              <a:latin typeface="Arial"/>
              <a:cs typeface="Arial"/>
            </a:endParaRPr>
          </a:p>
          <a:p>
            <a:pPr>
              <a:lnSpc>
                <a:spcPct val="90000"/>
              </a:lnSpc>
              <a:defRPr/>
            </a:pPr>
            <a:r>
              <a:rPr lang="en-US" sz="2800" dirty="0" smtClean="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781050" y="2133600"/>
            <a:ext cx="203835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 quan tâm</a:t>
            </a:r>
            <a:endParaRPr lang="en-US" sz="2800" dirty="0" smtClean="0">
              <a:solidFill>
                <a:srgbClr val="FFFFFF"/>
              </a:solidFill>
              <a:latin typeface="Arial"/>
              <a:cs typeface="Arial"/>
            </a:endParaRPr>
          </a:p>
          <a:p>
            <a:pPr>
              <a:lnSpc>
                <a:spcPct val="85000"/>
              </a:lnSpc>
              <a:defRPr/>
            </a:pPr>
            <a:r>
              <a:rPr lang="en-US" sz="2800" dirty="0" smtClean="0">
                <a:solidFill>
                  <a:srgbClr val="FFFFFF"/>
                </a:solidFill>
                <a:latin typeface="Arial"/>
                <a:cs typeface="Arial"/>
              </a:rPr>
              <a:t>1–4</a:t>
            </a:r>
          </a:p>
        </p:txBody>
      </p:sp>
      <p:sp>
        <p:nvSpPr>
          <p:cNvPr id="415759" name="Text Box 15"/>
          <p:cNvSpPr txBox="1">
            <a:spLocks noChangeArrowheads="1"/>
          </p:cNvSpPr>
          <p:nvPr/>
        </p:nvSpPr>
        <p:spPr bwMode="auto">
          <a:xfrm rot="16798945">
            <a:off x="6020074" y="4062200"/>
            <a:ext cx="2555785" cy="4801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err="1" smtClean="0">
                <a:solidFill>
                  <a:srgbClr val="FFFFFF"/>
                </a:solidFill>
                <a:latin typeface="Arial"/>
                <a:cs typeface="Arial"/>
              </a:rPr>
              <a:t>Sự</a:t>
            </a:r>
            <a:r>
              <a:rPr lang="en-US" sz="2800" dirty="0" smtClean="0">
                <a:solidFill>
                  <a:srgbClr val="FFFFFF"/>
                </a:solidFill>
                <a:latin typeface="Arial"/>
                <a:cs typeface="Arial"/>
              </a:rPr>
              <a:t> </a:t>
            </a:r>
            <a:r>
              <a:rPr lang="en-US" sz="2800" dirty="0" err="1" smtClean="0">
                <a:solidFill>
                  <a:srgbClr val="FFFFFF"/>
                </a:solidFill>
                <a:latin typeface="Arial"/>
                <a:cs typeface="Arial"/>
              </a:rPr>
              <a:t>sống</a:t>
            </a:r>
            <a:r>
              <a:rPr lang="en-US" sz="2800" dirty="0" smtClean="0">
                <a:solidFill>
                  <a:srgbClr val="FFFFFF"/>
                </a:solidFill>
                <a:latin typeface="Arial"/>
                <a:cs typeface="Arial"/>
              </a:rPr>
              <a:t> </a:t>
            </a:r>
            <a:r>
              <a:rPr lang="en-US" sz="2800" dirty="0" err="1" smtClean="0">
                <a:solidFill>
                  <a:srgbClr val="FFFFFF"/>
                </a:solidFill>
                <a:latin typeface="Arial"/>
                <a:cs typeface="Arial"/>
              </a:rPr>
              <a:t>lại</a:t>
            </a:r>
            <a:r>
              <a:rPr lang="en-US" sz="2800" dirty="0" smtClean="0">
                <a:solidFill>
                  <a:srgbClr val="FFFFFF"/>
                </a:solidFill>
                <a:latin typeface="Arial"/>
                <a:cs typeface="Arial"/>
              </a:rPr>
              <a:t> 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Góp tiền </a:t>
            </a:r>
            <a:r>
              <a:rPr lang="en-US" sz="2800" dirty="0" smtClean="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Chia rẽ</a:t>
            </a:r>
          </a:p>
        </p:txBody>
      </p:sp>
      <p:sp>
        <p:nvSpPr>
          <p:cNvPr id="415764" name="Text Box 20"/>
          <p:cNvSpPr txBox="1">
            <a:spLocks noChangeArrowheads="1"/>
          </p:cNvSpPr>
          <p:nvPr/>
        </p:nvSpPr>
        <p:spPr bwMode="auto">
          <a:xfrm>
            <a:off x="2514600" y="1600200"/>
            <a:ext cx="22098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Lộn xộn</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Khó khăn</a:t>
            </a:r>
          </a:p>
        </p:txBody>
      </p:sp>
      <p:sp>
        <p:nvSpPr>
          <p:cNvPr id="415766" name="Text Box 22"/>
          <p:cNvSpPr txBox="1">
            <a:spLocks noChangeArrowheads="1"/>
          </p:cNvSpPr>
          <p:nvPr/>
        </p:nvSpPr>
        <p:spPr bwMode="auto">
          <a:xfrm>
            <a:off x="2514600" y="2133600"/>
            <a:ext cx="20574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Kỷ luật</a:t>
            </a:r>
            <a:endParaRPr lang="en-US" sz="2800" dirty="0" smtClean="0">
              <a:solidFill>
                <a:srgbClr val="FFFFFF"/>
              </a:solidFill>
              <a:latin typeface="Arial"/>
              <a:cs typeface="Arial"/>
            </a:endParaRPr>
          </a:p>
          <a:p>
            <a:pPr>
              <a:lnSpc>
                <a:spcPct val="85000"/>
              </a:lnSpc>
              <a:defRPr/>
            </a:pPr>
            <a:r>
              <a:rPr lang="en-US" sz="2800" dirty="0" smtClean="0">
                <a:solidFill>
                  <a:srgbClr val="FFFFFF"/>
                </a:solidFill>
                <a:latin typeface="Arial"/>
                <a:cs typeface="Arial"/>
              </a:rPr>
              <a:t>5–6</a:t>
            </a:r>
          </a:p>
        </p:txBody>
      </p:sp>
      <p:sp>
        <p:nvSpPr>
          <p:cNvPr id="415767" name="Text Box 23"/>
          <p:cNvSpPr txBox="1">
            <a:spLocks noChangeArrowheads="1"/>
          </p:cNvSpPr>
          <p:nvPr/>
        </p:nvSpPr>
        <p:spPr bwMode="auto">
          <a:xfrm rot="16810664">
            <a:off x="3983038" y="3817360"/>
            <a:ext cx="2470150" cy="8679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Hình tượng </a:t>
            </a:r>
            <a:r>
              <a:rPr lang="en-US" sz="2800" dirty="0" smtClean="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Hôn nhân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Loạn luân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Thưa kiện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Vô luân</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8560"/>
            <a:ext cx="2511425" cy="4801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Bè phái </a:t>
            </a:r>
            <a:r>
              <a:rPr lang="en-US" sz="2800" dirty="0" smtClean="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Tính xác thịt </a:t>
            </a:r>
            <a:endParaRPr lang="en-US" sz="2800" dirty="0" smtClean="0">
              <a:solidFill>
                <a:srgbClr val="FFFFFF"/>
              </a:solidFill>
              <a:latin typeface="Arial"/>
              <a:cs typeface="Arial"/>
            </a:endParaRPr>
          </a:p>
          <a:p>
            <a:pPr>
              <a:lnSpc>
                <a:spcPct val="90000"/>
              </a:lnSpc>
              <a:defRPr/>
            </a:pPr>
            <a:r>
              <a:rPr lang="en-US" sz="2800" dirty="0" smtClean="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b="0" smtClean="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2971584" y="304800"/>
            <a:ext cx="3048433" cy="7694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4400" dirty="0">
                <a:solidFill>
                  <a:srgbClr val="FFFFFF"/>
                </a:solidFill>
                <a:ea typeface="SimSun" charset="0"/>
                <a:cs typeface="SimSun" charset="0"/>
              </a:rPr>
              <a:t>1 </a:t>
            </a:r>
            <a:r>
              <a:rPr lang="en-US" altLang="zh-CN" sz="4400" dirty="0" err="1" smtClean="0">
                <a:solidFill>
                  <a:srgbClr val="FFFFFF"/>
                </a:solidFill>
                <a:ea typeface="SimSun" charset="0"/>
                <a:cs typeface="SimSun" charset="0"/>
              </a:rPr>
              <a:t>Côrinhtô</a:t>
            </a:r>
            <a:endParaRPr lang="en-US" sz="4400" dirty="0">
              <a:solidFill>
                <a:srgbClr val="FFFFFF"/>
              </a:solidFill>
              <a:ea typeface="SimSun" charset="0"/>
              <a:cs typeface="SimSun" charset="0"/>
            </a:endParaRPr>
          </a:p>
        </p:txBody>
      </p:sp>
      <p:sp>
        <p:nvSpPr>
          <p:cNvPr id="11360" name="Text Box 96"/>
          <p:cNvSpPr txBox="1">
            <a:spLocks noChangeArrowheads="1"/>
          </p:cNvSpPr>
          <p:nvPr/>
        </p:nvSpPr>
        <p:spPr bwMode="auto">
          <a:xfrm>
            <a:off x="1524001" y="1339334"/>
            <a:ext cx="5943599" cy="113877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tLang="zh-CN" sz="2800" u="sng" dirty="0" err="1" smtClean="0">
                <a:solidFill>
                  <a:srgbClr val="FFFFFF"/>
                </a:solidFill>
                <a:ea typeface="SimSun" charset="0"/>
                <a:cs typeface="SimSun" charset="0"/>
              </a:rPr>
              <a:t>Chữ</a:t>
            </a:r>
            <a:r>
              <a:rPr lang="en-US" altLang="zh-CN" sz="2800" u="sng" dirty="0" smtClean="0">
                <a:solidFill>
                  <a:srgbClr val="FFFFFF"/>
                </a:solidFill>
                <a:ea typeface="SimSun" charset="0"/>
                <a:cs typeface="SimSun" charset="0"/>
              </a:rPr>
              <a:t> </a:t>
            </a:r>
            <a:r>
              <a:rPr lang="en-US" altLang="zh-CN" sz="2800" u="sng" dirty="0" err="1" smtClean="0">
                <a:solidFill>
                  <a:srgbClr val="FFFFFF"/>
                </a:solidFill>
                <a:ea typeface="SimSun" charset="0"/>
                <a:cs typeface="SimSun" charset="0"/>
              </a:rPr>
              <a:t>chìa</a:t>
            </a:r>
            <a:r>
              <a:rPr lang="en-US" altLang="zh-CN" sz="2800" u="sng" dirty="0" smtClean="0">
                <a:solidFill>
                  <a:srgbClr val="FFFFFF"/>
                </a:solidFill>
                <a:ea typeface="SimSun" charset="0"/>
                <a:cs typeface="SimSun" charset="0"/>
              </a:rPr>
              <a:t> </a:t>
            </a:r>
            <a:r>
              <a:rPr lang="en-US" altLang="zh-CN" sz="2800" u="sng" dirty="0" err="1" smtClean="0">
                <a:solidFill>
                  <a:srgbClr val="FFFFFF"/>
                </a:solidFill>
                <a:ea typeface="SimSun" charset="0"/>
                <a:cs typeface="SimSun" charset="0"/>
              </a:rPr>
              <a:t>khóa</a:t>
            </a:r>
            <a:r>
              <a:rPr lang="en-US" altLang="zh-CN" sz="2800" u="sng" dirty="0" smtClean="0">
                <a:solidFill>
                  <a:srgbClr val="FFFFFF"/>
                </a:solidFill>
                <a:ea typeface="SimSun" charset="0"/>
                <a:cs typeface="SimSun" charset="0"/>
              </a:rPr>
              <a:t>:</a:t>
            </a:r>
            <a:endParaRPr lang="en-US" altLang="zh-CN" sz="2800" dirty="0">
              <a:solidFill>
                <a:srgbClr val="FFFFFF"/>
              </a:solidFill>
              <a:ea typeface="SimSun" charset="0"/>
              <a:cs typeface="SimSun" charset="0"/>
            </a:endParaRPr>
          </a:p>
          <a:p>
            <a:pPr algn="ctr" eaLnBrk="1" hangingPunct="1"/>
            <a:r>
              <a:rPr lang="en-US" altLang="zh-CN" sz="4000" dirty="0" err="1" smtClean="0">
                <a:solidFill>
                  <a:srgbClr val="FFFFFF"/>
                </a:solidFill>
                <a:ea typeface="SimSun" charset="0"/>
                <a:cs typeface="SimSun" charset="0"/>
              </a:rPr>
              <a:t>Thánh</a:t>
            </a:r>
            <a:r>
              <a:rPr lang="en-US" altLang="zh-CN" sz="4000" dirty="0" smtClean="0">
                <a:solidFill>
                  <a:srgbClr val="FFFFFF"/>
                </a:solidFill>
                <a:ea typeface="SimSun" charset="0"/>
                <a:cs typeface="SimSun" charset="0"/>
              </a:rPr>
              <a:t> </a:t>
            </a:r>
            <a:r>
              <a:rPr lang="en-US" altLang="zh-CN" sz="4000" dirty="0" err="1" smtClean="0">
                <a:solidFill>
                  <a:srgbClr val="FFFFFF"/>
                </a:solidFill>
                <a:ea typeface="SimSun" charset="0"/>
                <a:cs typeface="SimSun" charset="0"/>
              </a:rPr>
              <a:t>hóa</a:t>
            </a:r>
            <a:endParaRPr lang="en-US" altLang="zh-CN" sz="4000" dirty="0">
              <a:solidFill>
                <a:srgbClr val="FFFFFF"/>
              </a:solidFill>
              <a:ea typeface="SimSun" charset="0"/>
              <a:cs typeface="SimSun" charset="0"/>
            </a:endParaRPr>
          </a:p>
        </p:txBody>
      </p:sp>
      <p:sp>
        <p:nvSpPr>
          <p:cNvPr id="11361" name="Text Box 97"/>
          <p:cNvSpPr txBox="1">
            <a:spLocks noChangeArrowheads="1"/>
          </p:cNvSpPr>
          <p:nvPr/>
        </p:nvSpPr>
        <p:spPr bwMode="auto">
          <a:xfrm>
            <a:off x="304800" y="2743200"/>
            <a:ext cx="8382000" cy="4031873"/>
          </a:xfrm>
          <a:prstGeom prst="rect">
            <a:avLst/>
          </a:prstGeom>
          <a:solidFill>
            <a:schemeClr val="accent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tLang="zh-CN" sz="2800" u="sng" dirty="0" err="1" smtClean="0">
                <a:ea typeface="SimSun" charset="0"/>
                <a:cs typeface="SimSun" charset="0"/>
              </a:rPr>
              <a:t>Câu</a:t>
            </a:r>
            <a:r>
              <a:rPr lang="en-US" altLang="zh-CN" sz="2800" u="sng" dirty="0" smtClean="0">
                <a:ea typeface="SimSun" charset="0"/>
                <a:cs typeface="SimSun" charset="0"/>
              </a:rPr>
              <a:t> </a:t>
            </a:r>
            <a:r>
              <a:rPr lang="en-US" altLang="zh-CN" sz="2800" u="sng" dirty="0" err="1" smtClean="0">
                <a:ea typeface="SimSun" charset="0"/>
                <a:cs typeface="SimSun" charset="0"/>
              </a:rPr>
              <a:t>chìa</a:t>
            </a:r>
            <a:r>
              <a:rPr lang="en-US" altLang="zh-CN" sz="2800" u="sng" dirty="0" smtClean="0">
                <a:ea typeface="SimSun" charset="0"/>
                <a:cs typeface="SimSun" charset="0"/>
              </a:rPr>
              <a:t> </a:t>
            </a:r>
            <a:r>
              <a:rPr lang="en-US" altLang="zh-CN" sz="2800" u="sng" dirty="0" err="1" smtClean="0">
                <a:ea typeface="SimSun" charset="0"/>
                <a:cs typeface="SimSun" charset="0"/>
              </a:rPr>
              <a:t>khóa</a:t>
            </a:r>
            <a:r>
              <a:rPr lang="en-US" altLang="zh-CN" sz="2800" u="sng" dirty="0" smtClean="0">
                <a:ea typeface="SimSun" charset="0"/>
                <a:cs typeface="SimSun" charset="0"/>
              </a:rPr>
              <a:t>:</a:t>
            </a:r>
            <a:endParaRPr lang="en-US" altLang="zh-CN" sz="2800" dirty="0">
              <a:ea typeface="SimSun" charset="0"/>
              <a:cs typeface="SimSun" charset="0"/>
            </a:endParaRPr>
          </a:p>
          <a:p>
            <a:pPr algn="ctr" eaLnBrk="1" hangingPunct="1"/>
            <a:r>
              <a:rPr lang="en-US" altLang="zh-CN" sz="2800" dirty="0">
                <a:ea typeface="SimSun" charset="0"/>
                <a:cs typeface="SimSun" charset="0"/>
              </a:rPr>
              <a:t>	</a:t>
            </a:r>
            <a:r>
              <a:rPr lang="en-US" altLang="zh-CN" sz="2800" dirty="0" smtClean="0">
                <a:ea typeface="SimSun" charset="0"/>
                <a:cs typeface="SimSun" charset="0"/>
              </a:rPr>
              <a:t>“</a:t>
            </a:r>
            <a:r>
              <a:rPr lang="vi-VN" sz="2800" dirty="0" smtClean="0"/>
              <a:t>Anh em há chẳng biết rằng thân thể mình là đền thờ của Đức Thánh Linh đang ngự trong anh em, là Đấng mà anh em đã nhận bởi Đức Chúa Trời, và anh em chẳng phải thuộc về chính mình sao? </a:t>
            </a:r>
            <a:r>
              <a:rPr lang="vi-VN" sz="2800" baseline="30000" dirty="0" smtClean="0"/>
              <a:t> </a:t>
            </a:r>
            <a:r>
              <a:rPr lang="vi-VN" sz="2800" dirty="0" smtClean="0"/>
              <a:t>Vì chưng anh em đã được chuộc bằng giá cao rồi. Vậy, hãy lấy thân thể mình làm sáng danh Đức Chúa Trời.</a:t>
            </a:r>
            <a:r>
              <a:rPr lang="en-US" altLang="zh-CN" sz="2800" dirty="0" smtClean="0">
                <a:ea typeface="SimSun" charset="0"/>
                <a:cs typeface="SimSun" charset="0"/>
              </a:rPr>
              <a:t>” </a:t>
            </a:r>
            <a:endParaRPr lang="en-US" altLang="zh-CN" sz="2800" dirty="0">
              <a:ea typeface="SimSun" charset="0"/>
              <a:cs typeface="SimSun" charset="0"/>
            </a:endParaRPr>
          </a:p>
          <a:p>
            <a:pPr algn="ctr" eaLnBrk="1" hangingPunct="1"/>
            <a:r>
              <a:rPr lang="en-US" altLang="zh-CN" sz="3200" dirty="0">
                <a:ea typeface="SimSun" charset="0"/>
                <a:cs typeface="SimSun" charset="0"/>
              </a:rPr>
              <a:t>(1 </a:t>
            </a:r>
            <a:r>
              <a:rPr lang="en-US" altLang="zh-CN" sz="3200" dirty="0" err="1" smtClean="0">
                <a:ea typeface="SimSun" charset="0"/>
                <a:cs typeface="SimSun" charset="0"/>
              </a:rPr>
              <a:t>Cô</a:t>
            </a:r>
            <a:r>
              <a:rPr lang="en-US" altLang="zh-CN" sz="3200" dirty="0" smtClean="0">
                <a:ea typeface="SimSun" charset="0"/>
                <a:cs typeface="SimSun" charset="0"/>
              </a:rPr>
              <a:t> </a:t>
            </a:r>
            <a:r>
              <a:rPr lang="en-US" altLang="zh-CN" sz="3200" dirty="0">
                <a:ea typeface="SimSun" charset="0"/>
                <a:cs typeface="SimSun" charset="0"/>
              </a:rPr>
              <a:t>6:19-20).</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8659" name="Text Box 1027"/>
          <p:cNvSpPr txBox="1">
            <a:spLocks noChangeArrowheads="1"/>
          </p:cNvSpPr>
          <p:nvPr/>
        </p:nvSpPr>
        <p:spPr bwMode="auto">
          <a:xfrm>
            <a:off x="3009900" y="176212"/>
            <a:ext cx="32004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4000" dirty="0">
                <a:solidFill>
                  <a:srgbClr val="FFFFFF"/>
                </a:solidFill>
                <a:ea typeface="SimSun" charset="0"/>
                <a:cs typeface="SimSun" charset="0"/>
              </a:rPr>
              <a:t>1 </a:t>
            </a:r>
            <a:r>
              <a:rPr lang="en-US" altLang="zh-CN" sz="4000" dirty="0" err="1" smtClean="0">
                <a:solidFill>
                  <a:srgbClr val="FFFFFF"/>
                </a:solidFill>
                <a:ea typeface="SimSun" charset="0"/>
                <a:cs typeface="SimSun" charset="0"/>
              </a:rPr>
              <a:t>Côrinhtô</a:t>
            </a:r>
            <a:r>
              <a:rPr lang="en-US" altLang="zh-CN" sz="4000" dirty="0" smtClean="0">
                <a:solidFill>
                  <a:srgbClr val="FFFFFF"/>
                </a:solidFill>
                <a:ea typeface="SimSun" charset="0"/>
                <a:cs typeface="SimSun" charset="0"/>
              </a:rPr>
              <a:t> </a:t>
            </a:r>
            <a:endParaRPr lang="en-US" sz="40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2677656"/>
          </a:xfrm>
          <a:prstGeom prst="rect">
            <a:avLst/>
          </a:prstGeom>
          <a:solidFill>
            <a:schemeClr val="bg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err="1" smtClean="0">
                <a:solidFill>
                  <a:schemeClr val="accent6">
                    <a:lumMod val="75000"/>
                  </a:schemeClr>
                </a:solidFill>
                <a:ea typeface="SimSun" charset="0"/>
                <a:cs typeface="SimSun" charset="0"/>
              </a:rPr>
              <a:t>Câu</a:t>
            </a:r>
            <a:r>
              <a:rPr lang="en-US" altLang="zh-CN" sz="2800" u="sng" dirty="0" smtClean="0">
                <a:solidFill>
                  <a:schemeClr val="accent6">
                    <a:lumMod val="75000"/>
                  </a:schemeClr>
                </a:solidFill>
                <a:ea typeface="SimSun" charset="0"/>
                <a:cs typeface="SimSun" charset="0"/>
              </a:rPr>
              <a:t> </a:t>
            </a:r>
            <a:r>
              <a:rPr lang="en-US" altLang="zh-CN" sz="2800" u="sng" dirty="0" err="1" smtClean="0">
                <a:solidFill>
                  <a:schemeClr val="accent6">
                    <a:lumMod val="75000"/>
                  </a:schemeClr>
                </a:solidFill>
                <a:ea typeface="SimSun" charset="0"/>
                <a:cs typeface="SimSun" charset="0"/>
              </a:rPr>
              <a:t>tóm</a:t>
            </a:r>
            <a:r>
              <a:rPr lang="en-US" altLang="zh-CN" sz="2800" u="sng" dirty="0" smtClean="0">
                <a:solidFill>
                  <a:schemeClr val="accent6">
                    <a:lumMod val="75000"/>
                  </a:schemeClr>
                </a:solidFill>
                <a:ea typeface="SimSun" charset="0"/>
                <a:cs typeface="SimSun" charset="0"/>
              </a:rPr>
              <a:t> </a:t>
            </a:r>
            <a:r>
              <a:rPr lang="en-US" altLang="zh-CN" sz="2800" u="sng" dirty="0" err="1" smtClean="0">
                <a:solidFill>
                  <a:schemeClr val="accent6">
                    <a:lumMod val="75000"/>
                  </a:schemeClr>
                </a:solidFill>
                <a:ea typeface="SimSun" charset="0"/>
                <a:cs typeface="SimSun" charset="0"/>
              </a:rPr>
              <a:t>tắt</a:t>
            </a:r>
            <a:endParaRPr lang="en-US" altLang="zh-CN" sz="2800" dirty="0">
              <a:solidFill>
                <a:schemeClr val="accent6">
                  <a:lumMod val="75000"/>
                </a:schemeClr>
              </a:solidFill>
              <a:ea typeface="SimSun" charset="0"/>
              <a:cs typeface="SimSun" charset="0"/>
            </a:endParaRPr>
          </a:p>
          <a:p>
            <a:pPr eaLnBrk="1" hangingPunct="1"/>
            <a:r>
              <a:rPr lang="en-US" altLang="zh-CN" sz="2800" dirty="0" err="1" smtClean="0">
                <a:ea typeface="SimSun" charset="0"/>
                <a:cs typeface="SimSun" charset="0"/>
              </a:rPr>
              <a:t>Phao-lô</a:t>
            </a:r>
            <a:r>
              <a:rPr lang="en-US" altLang="zh-CN" sz="2800" dirty="0" smtClean="0">
                <a:ea typeface="SimSun" charset="0"/>
                <a:cs typeface="SimSun" charset="0"/>
              </a:rPr>
              <a:t> </a:t>
            </a:r>
            <a:r>
              <a:rPr lang="en-US" altLang="zh-CN" sz="2800" dirty="0" err="1" smtClean="0">
                <a:ea typeface="SimSun" charset="0"/>
                <a:cs typeface="SimSun" charset="0"/>
              </a:rPr>
              <a:t>giải</a:t>
            </a:r>
            <a:r>
              <a:rPr lang="en-US" altLang="zh-CN" sz="2800" dirty="0" smtClean="0">
                <a:ea typeface="SimSun" charset="0"/>
                <a:cs typeface="SimSun" charset="0"/>
              </a:rPr>
              <a:t> </a:t>
            </a:r>
            <a:r>
              <a:rPr lang="en-US" altLang="zh-CN" sz="2800" dirty="0" err="1" smtClean="0">
                <a:ea typeface="SimSun" charset="0"/>
                <a:cs typeface="SimSun" charset="0"/>
              </a:rPr>
              <a:t>nghĩa</a:t>
            </a:r>
            <a:r>
              <a:rPr lang="en-US" altLang="zh-CN" sz="2800" dirty="0" smtClean="0">
                <a:ea typeface="SimSun" charset="0"/>
                <a:cs typeface="SimSun" charset="0"/>
              </a:rPr>
              <a:t> </a:t>
            </a:r>
            <a:r>
              <a:rPr lang="en-US" altLang="zh-CN" sz="2800" i="1" dirty="0" err="1" smtClean="0">
                <a:solidFill>
                  <a:srgbClr val="C00000"/>
                </a:solidFill>
                <a:ea typeface="SimSun" charset="0"/>
                <a:cs typeface="SimSun" charset="0"/>
              </a:rPr>
              <a:t>chức</a:t>
            </a:r>
            <a:r>
              <a:rPr lang="en-US" altLang="zh-CN" sz="2800" i="1" dirty="0" smtClean="0">
                <a:solidFill>
                  <a:srgbClr val="C00000"/>
                </a:solidFill>
                <a:ea typeface="SimSun" charset="0"/>
                <a:cs typeface="SimSun" charset="0"/>
              </a:rPr>
              <a:t> </a:t>
            </a:r>
            <a:r>
              <a:rPr lang="en-US" altLang="zh-CN" sz="2800" i="1" dirty="0" err="1" smtClean="0">
                <a:solidFill>
                  <a:srgbClr val="C00000"/>
                </a:solidFill>
                <a:ea typeface="SimSun" charset="0"/>
                <a:cs typeface="SimSun" charset="0"/>
              </a:rPr>
              <a:t>năng</a:t>
            </a:r>
            <a:r>
              <a:rPr lang="en-US" altLang="zh-CN" sz="2800" i="1" dirty="0" smtClean="0">
                <a:solidFill>
                  <a:srgbClr val="C00000"/>
                </a:solidFill>
                <a:ea typeface="SimSun" charset="0"/>
                <a:cs typeface="SimSun" charset="0"/>
              </a:rPr>
              <a:t> </a:t>
            </a:r>
            <a:r>
              <a:rPr lang="en-US" altLang="zh-CN" sz="2800" i="1" dirty="0" err="1" smtClean="0">
                <a:solidFill>
                  <a:srgbClr val="C00000"/>
                </a:solidFill>
                <a:ea typeface="SimSun" charset="0"/>
                <a:cs typeface="SimSun" charset="0"/>
              </a:rPr>
              <a:t>đúng</a:t>
            </a:r>
            <a:r>
              <a:rPr lang="en-US" altLang="zh-CN" sz="2800" i="1" dirty="0" smtClean="0">
                <a:solidFill>
                  <a:srgbClr val="C00000"/>
                </a:solidFill>
                <a:ea typeface="SimSun" charset="0"/>
                <a:cs typeface="SimSun" charset="0"/>
              </a:rPr>
              <a:t> </a:t>
            </a:r>
            <a:r>
              <a:rPr lang="en-US" altLang="zh-CN" sz="2800" i="1" dirty="0" err="1" smtClean="0">
                <a:solidFill>
                  <a:srgbClr val="C00000"/>
                </a:solidFill>
                <a:ea typeface="SimSun" charset="0"/>
                <a:cs typeface="SimSun" charset="0"/>
              </a:rPr>
              <a:t>đắn</a:t>
            </a:r>
            <a:r>
              <a:rPr lang="en-US" altLang="zh-CN" sz="2800" i="1" dirty="0" smtClean="0">
                <a:solidFill>
                  <a:srgbClr val="C00000"/>
                </a:solidFill>
                <a:ea typeface="SimSun" charset="0"/>
                <a:cs typeface="SimSun" charset="0"/>
              </a:rPr>
              <a:t> </a:t>
            </a:r>
            <a:r>
              <a:rPr lang="en-US" altLang="zh-CN" sz="2800" i="1" dirty="0" err="1" smtClean="0">
                <a:solidFill>
                  <a:srgbClr val="C00000"/>
                </a:solidFill>
                <a:ea typeface="SimSun" charset="0"/>
                <a:cs typeface="SimSun" charset="0"/>
              </a:rPr>
              <a:t>của</a:t>
            </a:r>
            <a:r>
              <a:rPr lang="en-US" altLang="zh-CN" sz="2800" i="1" dirty="0" smtClean="0">
                <a:solidFill>
                  <a:srgbClr val="C00000"/>
                </a:solidFill>
                <a:ea typeface="SimSun" charset="0"/>
                <a:cs typeface="SimSun" charset="0"/>
              </a:rPr>
              <a:t> </a:t>
            </a:r>
            <a:r>
              <a:rPr lang="en-US" altLang="zh-CN" sz="2800" i="1" dirty="0" err="1" smtClean="0">
                <a:solidFill>
                  <a:srgbClr val="C00000"/>
                </a:solidFill>
                <a:ea typeface="SimSun" charset="0"/>
                <a:cs typeface="SimSun" charset="0"/>
              </a:rPr>
              <a:t>Hội</a:t>
            </a:r>
            <a:r>
              <a:rPr lang="en-US" altLang="zh-CN" sz="2800" i="1" dirty="0" smtClean="0">
                <a:solidFill>
                  <a:srgbClr val="C00000"/>
                </a:solidFill>
                <a:ea typeface="SimSun" charset="0"/>
                <a:cs typeface="SimSun" charset="0"/>
              </a:rPr>
              <a:t> </a:t>
            </a:r>
            <a:r>
              <a:rPr lang="en-US" altLang="zh-CN" sz="2800" i="1" dirty="0" err="1" smtClean="0">
                <a:solidFill>
                  <a:srgbClr val="C00000"/>
                </a:solidFill>
                <a:ea typeface="SimSun" charset="0"/>
                <a:cs typeface="SimSun" charset="0"/>
              </a:rPr>
              <a:t>Thánh</a:t>
            </a:r>
            <a:r>
              <a:rPr lang="en-US" altLang="zh-CN" sz="2800" i="1" dirty="0" smtClean="0">
                <a:solidFill>
                  <a:srgbClr val="800000"/>
                </a:solidFill>
                <a:ea typeface="SimSun" charset="0"/>
                <a:cs typeface="SimSun" charset="0"/>
              </a:rPr>
              <a:t> </a:t>
            </a:r>
            <a:r>
              <a:rPr lang="en-US" altLang="zh-CN" sz="2800" dirty="0" err="1" smtClean="0">
                <a:ea typeface="SimSun" charset="0"/>
                <a:cs typeface="SimSun" charset="0"/>
              </a:rPr>
              <a:t>để</a:t>
            </a:r>
            <a:r>
              <a:rPr lang="en-US" altLang="zh-CN" sz="2800" dirty="0" smtClean="0">
                <a:ea typeface="SimSun" charset="0"/>
                <a:cs typeface="SimSun" charset="0"/>
              </a:rPr>
              <a:t> </a:t>
            </a:r>
            <a:r>
              <a:rPr lang="en-US" altLang="zh-CN" sz="2800" dirty="0" err="1" smtClean="0">
                <a:ea typeface="SimSun" charset="0"/>
                <a:cs typeface="SimSun" charset="0"/>
              </a:rPr>
              <a:t>ứng</a:t>
            </a:r>
            <a:r>
              <a:rPr lang="en-US" altLang="zh-CN" sz="2800" dirty="0" smtClean="0">
                <a:ea typeface="SimSun" charset="0"/>
                <a:cs typeface="SimSun" charset="0"/>
              </a:rPr>
              <a:t> </a:t>
            </a:r>
            <a:r>
              <a:rPr lang="en-US" altLang="zh-CN" sz="2800" dirty="0" err="1" smtClean="0">
                <a:ea typeface="SimSun" charset="0"/>
                <a:cs typeface="SimSun" charset="0"/>
              </a:rPr>
              <a:t>phó</a:t>
            </a:r>
            <a:r>
              <a:rPr lang="en-US" altLang="zh-CN" sz="2800" dirty="0" smtClean="0">
                <a:ea typeface="SimSun" charset="0"/>
                <a:cs typeface="SimSun" charset="0"/>
              </a:rPr>
              <a:t> </a:t>
            </a:r>
            <a:r>
              <a:rPr lang="en-US" altLang="zh-CN" sz="2800" dirty="0" err="1" smtClean="0">
                <a:ea typeface="SimSun" charset="0"/>
                <a:cs typeface="SimSun" charset="0"/>
              </a:rPr>
              <a:t>lại</a:t>
            </a:r>
            <a:r>
              <a:rPr lang="en-US" altLang="zh-CN" sz="2800" dirty="0" smtClean="0">
                <a:ea typeface="SimSun" charset="0"/>
                <a:cs typeface="SimSun" charset="0"/>
              </a:rPr>
              <a:t> </a:t>
            </a:r>
            <a:r>
              <a:rPr lang="en-US" altLang="zh-CN" sz="2800" dirty="0" err="1" smtClean="0">
                <a:ea typeface="SimSun" charset="0"/>
                <a:cs typeface="SimSun" charset="0"/>
              </a:rPr>
              <a:t>với</a:t>
            </a:r>
            <a:r>
              <a:rPr lang="en-US" altLang="zh-CN" sz="2800" dirty="0" smtClean="0">
                <a:ea typeface="SimSun" charset="0"/>
                <a:cs typeface="SimSun" charset="0"/>
              </a:rPr>
              <a:t> </a:t>
            </a:r>
            <a:r>
              <a:rPr lang="en-US" altLang="zh-CN" sz="2800" dirty="0" err="1" smtClean="0">
                <a:ea typeface="SimSun" charset="0"/>
                <a:cs typeface="SimSun" charset="0"/>
              </a:rPr>
              <a:t>những</a:t>
            </a:r>
            <a:r>
              <a:rPr lang="en-US" altLang="zh-CN" sz="2800" dirty="0" smtClean="0">
                <a:ea typeface="SimSun" charset="0"/>
                <a:cs typeface="SimSun" charset="0"/>
              </a:rPr>
              <a:t> </a:t>
            </a:r>
            <a:r>
              <a:rPr lang="en-US" altLang="zh-CN" sz="2800" dirty="0" err="1" smtClean="0">
                <a:ea typeface="SimSun" charset="0"/>
                <a:cs typeface="SimSun" charset="0"/>
              </a:rPr>
              <a:t>báo</a:t>
            </a:r>
            <a:r>
              <a:rPr lang="en-US" altLang="zh-CN" sz="2800" dirty="0" smtClean="0">
                <a:ea typeface="SimSun" charset="0"/>
                <a:cs typeface="SimSun" charset="0"/>
              </a:rPr>
              <a:t> </a:t>
            </a:r>
            <a:r>
              <a:rPr lang="en-US" altLang="zh-CN" sz="2800" dirty="0" err="1" smtClean="0">
                <a:ea typeface="SimSun" charset="0"/>
                <a:cs typeface="SimSun" charset="0"/>
              </a:rPr>
              <a:t>cáo</a:t>
            </a:r>
            <a:r>
              <a:rPr lang="en-US" altLang="zh-CN" sz="2800" dirty="0" smtClean="0">
                <a:ea typeface="SimSun" charset="0"/>
                <a:cs typeface="SimSun" charset="0"/>
              </a:rPr>
              <a:t> </a:t>
            </a:r>
            <a:r>
              <a:rPr lang="en-US" altLang="zh-CN" sz="2800" dirty="0" err="1" smtClean="0">
                <a:ea typeface="SimSun" charset="0"/>
                <a:cs typeface="SimSun" charset="0"/>
              </a:rPr>
              <a:t>về</a:t>
            </a:r>
            <a:r>
              <a:rPr lang="en-US" altLang="zh-CN" sz="2800" dirty="0" smtClean="0">
                <a:ea typeface="SimSun" charset="0"/>
                <a:cs typeface="SimSun" charset="0"/>
              </a:rPr>
              <a:t> </a:t>
            </a:r>
            <a:r>
              <a:rPr lang="en-US" altLang="zh-CN" sz="2800" dirty="0" err="1" smtClean="0">
                <a:ea typeface="SimSun" charset="0"/>
                <a:cs typeface="SimSun" charset="0"/>
              </a:rPr>
              <a:t>sự</a:t>
            </a:r>
            <a:r>
              <a:rPr lang="en-US" altLang="zh-CN" sz="2800" dirty="0" smtClean="0">
                <a:ea typeface="SimSun" charset="0"/>
                <a:cs typeface="SimSun" charset="0"/>
              </a:rPr>
              <a:t> </a:t>
            </a:r>
            <a:r>
              <a:rPr lang="en-US" altLang="zh-CN" sz="2800" dirty="0" err="1" smtClean="0">
                <a:ea typeface="SimSun" charset="0"/>
                <a:cs typeface="SimSun" charset="0"/>
              </a:rPr>
              <a:t>chia</a:t>
            </a:r>
            <a:r>
              <a:rPr lang="en-US" altLang="zh-CN" sz="2800" dirty="0" smtClean="0">
                <a:ea typeface="SimSun" charset="0"/>
                <a:cs typeface="SimSun" charset="0"/>
              </a:rPr>
              <a:t> </a:t>
            </a:r>
            <a:r>
              <a:rPr lang="en-US" altLang="zh-CN" sz="2800" dirty="0" err="1" smtClean="0">
                <a:ea typeface="SimSun" charset="0"/>
                <a:cs typeface="SimSun" charset="0"/>
              </a:rPr>
              <a:t>rẽ</a:t>
            </a:r>
            <a:r>
              <a:rPr lang="en-US" altLang="zh-CN" sz="2800" dirty="0" smtClean="0">
                <a:ea typeface="SimSun" charset="0"/>
                <a:cs typeface="SimSun" charset="0"/>
              </a:rPr>
              <a:t>, </a:t>
            </a:r>
            <a:r>
              <a:rPr lang="en-US" altLang="zh-CN" sz="2800" dirty="0" err="1" smtClean="0">
                <a:ea typeface="SimSun" charset="0"/>
                <a:cs typeface="SimSun" charset="0"/>
              </a:rPr>
              <a:t>lộn</a:t>
            </a:r>
            <a:r>
              <a:rPr lang="en-US" altLang="zh-CN" sz="2800" dirty="0" smtClean="0">
                <a:ea typeface="SimSun" charset="0"/>
                <a:cs typeface="SimSun" charset="0"/>
              </a:rPr>
              <a:t> </a:t>
            </a:r>
            <a:r>
              <a:rPr lang="en-US" altLang="zh-CN" sz="2800" dirty="0" err="1" smtClean="0">
                <a:ea typeface="SimSun" charset="0"/>
                <a:cs typeface="SimSun" charset="0"/>
              </a:rPr>
              <a:t>xộn</a:t>
            </a:r>
            <a:r>
              <a:rPr lang="en-US" altLang="zh-CN" sz="2800" dirty="0" smtClean="0">
                <a:ea typeface="SimSun" charset="0"/>
                <a:cs typeface="SimSun" charset="0"/>
              </a:rPr>
              <a:t> </a:t>
            </a:r>
            <a:r>
              <a:rPr lang="en-US" altLang="zh-CN" sz="2800" dirty="0" err="1" smtClean="0">
                <a:ea typeface="SimSun" charset="0"/>
                <a:cs typeface="SimSun" charset="0"/>
              </a:rPr>
              <a:t>và</a:t>
            </a:r>
            <a:r>
              <a:rPr lang="en-US" altLang="zh-CN" sz="2800" dirty="0" smtClean="0">
                <a:ea typeface="SimSun" charset="0"/>
                <a:cs typeface="SimSun" charset="0"/>
              </a:rPr>
              <a:t> </a:t>
            </a:r>
            <a:r>
              <a:rPr lang="en-US" altLang="zh-CN" sz="2800" dirty="0" err="1" smtClean="0">
                <a:ea typeface="SimSun" charset="0"/>
                <a:cs typeface="SimSun" charset="0"/>
              </a:rPr>
              <a:t>những</a:t>
            </a:r>
            <a:r>
              <a:rPr lang="en-US" altLang="zh-CN" sz="2800" dirty="0" smtClean="0">
                <a:ea typeface="SimSun" charset="0"/>
                <a:cs typeface="SimSun" charset="0"/>
              </a:rPr>
              <a:t> </a:t>
            </a:r>
            <a:r>
              <a:rPr lang="en-US" altLang="zh-CN" sz="2800" dirty="0" err="1" smtClean="0">
                <a:ea typeface="SimSun" charset="0"/>
                <a:cs typeface="SimSun" charset="0"/>
              </a:rPr>
              <a:t>nan</a:t>
            </a:r>
            <a:r>
              <a:rPr lang="en-US" altLang="zh-CN" sz="2800" dirty="0" smtClean="0">
                <a:ea typeface="SimSun" charset="0"/>
                <a:cs typeface="SimSun" charset="0"/>
              </a:rPr>
              <a:t> </a:t>
            </a:r>
            <a:r>
              <a:rPr lang="en-US" altLang="zh-CN" sz="2800" dirty="0" err="1" smtClean="0">
                <a:ea typeface="SimSun" charset="0"/>
                <a:cs typeface="SimSun" charset="0"/>
              </a:rPr>
              <a:t>đề</a:t>
            </a:r>
            <a:r>
              <a:rPr lang="en-US" altLang="zh-CN" sz="2800" dirty="0" smtClean="0">
                <a:ea typeface="SimSun" charset="0"/>
                <a:cs typeface="SimSun" charset="0"/>
              </a:rPr>
              <a:t> </a:t>
            </a:r>
            <a:r>
              <a:rPr lang="en-US" altLang="zh-CN" sz="2800" dirty="0" err="1" smtClean="0">
                <a:ea typeface="SimSun" charset="0"/>
                <a:cs typeface="SimSun" charset="0"/>
              </a:rPr>
              <a:t>về</a:t>
            </a:r>
            <a:r>
              <a:rPr lang="en-US" altLang="zh-CN" sz="2800" dirty="0" smtClean="0">
                <a:ea typeface="SimSun" charset="0"/>
                <a:cs typeface="SimSun" charset="0"/>
              </a:rPr>
              <a:t> </a:t>
            </a:r>
            <a:r>
              <a:rPr lang="en-US" altLang="zh-CN" sz="2800" dirty="0" err="1" smtClean="0">
                <a:ea typeface="SimSun" charset="0"/>
                <a:cs typeface="SimSun" charset="0"/>
              </a:rPr>
              <a:t>giáo</a:t>
            </a:r>
            <a:r>
              <a:rPr lang="en-US" altLang="zh-CN" sz="2800" dirty="0" smtClean="0">
                <a:ea typeface="SimSun" charset="0"/>
                <a:cs typeface="SimSun" charset="0"/>
              </a:rPr>
              <a:t> </a:t>
            </a:r>
            <a:r>
              <a:rPr lang="en-US" altLang="zh-CN" sz="2800" dirty="0" err="1" smtClean="0">
                <a:ea typeface="SimSun" charset="0"/>
                <a:cs typeface="SimSun" charset="0"/>
              </a:rPr>
              <a:t>lý</a:t>
            </a:r>
            <a:r>
              <a:rPr lang="en-US" altLang="zh-CN" sz="2800" dirty="0" smtClean="0">
                <a:ea typeface="SimSun" charset="0"/>
                <a:cs typeface="SimSun" charset="0"/>
              </a:rPr>
              <a:t> </a:t>
            </a:r>
            <a:r>
              <a:rPr lang="en-US" altLang="zh-CN" sz="2800" dirty="0" err="1" smtClean="0">
                <a:ea typeface="SimSun" charset="0"/>
                <a:cs typeface="SimSun" charset="0"/>
              </a:rPr>
              <a:t>để</a:t>
            </a:r>
            <a:r>
              <a:rPr lang="en-US" altLang="zh-CN" sz="2800" dirty="0" smtClean="0">
                <a:ea typeface="SimSun" charset="0"/>
                <a:cs typeface="SimSun" charset="0"/>
              </a:rPr>
              <a:t> </a:t>
            </a:r>
            <a:r>
              <a:rPr lang="en-US" altLang="zh-CN" sz="2800" dirty="0" err="1" smtClean="0">
                <a:ea typeface="SimSun" charset="0"/>
                <a:cs typeface="SimSun" charset="0"/>
              </a:rPr>
              <a:t>đoan</a:t>
            </a:r>
            <a:r>
              <a:rPr lang="en-US" altLang="zh-CN" sz="2800" dirty="0" smtClean="0">
                <a:ea typeface="SimSun" charset="0"/>
                <a:cs typeface="SimSun" charset="0"/>
              </a:rPr>
              <a:t> </a:t>
            </a:r>
            <a:r>
              <a:rPr lang="en-US" altLang="zh-CN" sz="2800" dirty="0" err="1" smtClean="0">
                <a:ea typeface="SimSun" charset="0"/>
                <a:cs typeface="SimSun" charset="0"/>
              </a:rPr>
              <a:t>chắc</a:t>
            </a:r>
            <a:r>
              <a:rPr lang="en-US" altLang="zh-CN" sz="2800" dirty="0" smtClean="0">
                <a:ea typeface="SimSun" charset="0"/>
                <a:cs typeface="SimSun" charset="0"/>
              </a:rPr>
              <a:t> </a:t>
            </a:r>
            <a:r>
              <a:rPr lang="en-US" altLang="zh-CN" sz="2800" dirty="0" err="1" smtClean="0">
                <a:ea typeface="SimSun" charset="0"/>
                <a:cs typeface="SimSun" charset="0"/>
              </a:rPr>
              <a:t>rằng</a:t>
            </a:r>
            <a:r>
              <a:rPr lang="en-US" altLang="zh-CN" sz="2800" dirty="0" smtClean="0">
                <a:ea typeface="SimSun" charset="0"/>
                <a:cs typeface="SimSun" charset="0"/>
              </a:rPr>
              <a:t> </a:t>
            </a:r>
            <a:r>
              <a:rPr lang="en-US" altLang="zh-CN" sz="2800" dirty="0" err="1" smtClean="0">
                <a:ea typeface="SimSun" charset="0"/>
                <a:cs typeface="SimSun" charset="0"/>
              </a:rPr>
              <a:t>Hội</a:t>
            </a:r>
            <a:r>
              <a:rPr lang="en-US" altLang="zh-CN" sz="2800" dirty="0" smtClean="0">
                <a:ea typeface="SimSun" charset="0"/>
                <a:cs typeface="SimSun" charset="0"/>
              </a:rPr>
              <a:t> </a:t>
            </a:r>
            <a:r>
              <a:rPr lang="en-US" altLang="zh-CN" sz="2800" dirty="0" err="1" smtClean="0">
                <a:ea typeface="SimSun" charset="0"/>
                <a:cs typeface="SimSun" charset="0"/>
              </a:rPr>
              <a:t>Thánh</a:t>
            </a:r>
            <a:r>
              <a:rPr lang="en-US" altLang="zh-CN" sz="2800" dirty="0" smtClean="0">
                <a:ea typeface="SimSun" charset="0"/>
                <a:cs typeface="SimSun" charset="0"/>
              </a:rPr>
              <a:t> </a:t>
            </a:r>
            <a:r>
              <a:rPr lang="en-US" altLang="zh-CN" sz="2800" dirty="0" err="1" smtClean="0">
                <a:ea typeface="SimSun" charset="0"/>
                <a:cs typeface="SimSun" charset="0"/>
              </a:rPr>
              <a:t>sẽ</a:t>
            </a:r>
            <a:r>
              <a:rPr lang="en-US" altLang="zh-CN" sz="2800" dirty="0" smtClean="0">
                <a:ea typeface="SimSun" charset="0"/>
                <a:cs typeface="SimSun" charset="0"/>
              </a:rPr>
              <a:t> </a:t>
            </a:r>
            <a:r>
              <a:rPr lang="en-US" altLang="zh-CN" sz="2800" dirty="0" err="1" smtClean="0">
                <a:solidFill>
                  <a:srgbClr val="C00000"/>
                </a:solidFill>
                <a:ea typeface="SimSun" charset="0"/>
                <a:cs typeface="SimSun" charset="0"/>
              </a:rPr>
              <a:t>khiến</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sự</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nên</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thánh</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địa</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vị</a:t>
            </a:r>
            <a:r>
              <a:rPr lang="en-US" altLang="zh-CN" sz="2800" dirty="0" smtClean="0">
                <a:ea typeface="SimSun" charset="0"/>
                <a:cs typeface="SimSun" charset="0"/>
              </a:rPr>
              <a:t> </a:t>
            </a:r>
            <a:r>
              <a:rPr lang="en-US" altLang="zh-CN" sz="2800" dirty="0" err="1" smtClean="0">
                <a:ea typeface="SimSun" charset="0"/>
                <a:cs typeface="SimSun" charset="0"/>
              </a:rPr>
              <a:t>của</a:t>
            </a:r>
            <a:r>
              <a:rPr lang="en-US" altLang="zh-CN" sz="2800" dirty="0" smtClean="0">
                <a:ea typeface="SimSun" charset="0"/>
                <a:cs typeface="SimSun" charset="0"/>
              </a:rPr>
              <a:t> </a:t>
            </a:r>
            <a:r>
              <a:rPr lang="en-US" altLang="zh-CN" sz="2800" dirty="0" err="1" smtClean="0">
                <a:ea typeface="SimSun" charset="0"/>
                <a:cs typeface="SimSun" charset="0"/>
              </a:rPr>
              <a:t>mình</a:t>
            </a:r>
            <a:r>
              <a:rPr lang="en-US" altLang="zh-CN" sz="2800" dirty="0" smtClean="0">
                <a:ea typeface="SimSun" charset="0"/>
                <a:cs typeface="SimSun" charset="0"/>
              </a:rPr>
              <a:t> </a:t>
            </a:r>
            <a:r>
              <a:rPr lang="en-US" altLang="zh-CN" sz="2800" dirty="0" err="1" smtClean="0">
                <a:solidFill>
                  <a:srgbClr val="C00000"/>
                </a:solidFill>
                <a:ea typeface="SimSun" charset="0"/>
                <a:cs typeface="SimSun" charset="0"/>
              </a:rPr>
              <a:t>thành</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cụ</a:t>
            </a:r>
            <a:r>
              <a:rPr lang="en-US" altLang="zh-CN" sz="2800" dirty="0" smtClean="0">
                <a:solidFill>
                  <a:srgbClr val="C00000"/>
                </a:solidFill>
                <a:ea typeface="SimSun" charset="0"/>
                <a:cs typeface="SimSun" charset="0"/>
              </a:rPr>
              <a:t> </a:t>
            </a:r>
            <a:r>
              <a:rPr lang="en-US" altLang="zh-CN" sz="2800" dirty="0" err="1" smtClean="0">
                <a:solidFill>
                  <a:srgbClr val="C00000"/>
                </a:solidFill>
                <a:ea typeface="SimSun" charset="0"/>
                <a:cs typeface="SimSun" charset="0"/>
              </a:rPr>
              <a:t>thể</a:t>
            </a:r>
            <a:r>
              <a:rPr lang="en-US" altLang="zh-CN" sz="2800" dirty="0" smtClean="0">
                <a:ea typeface="SimSun" charset="0"/>
                <a:cs typeface="SimSun" charset="0"/>
              </a:rPr>
              <a:t>. </a:t>
            </a:r>
            <a:endParaRPr lang="en-US" altLang="zh-CN" sz="2800" i="1" dirty="0">
              <a:ea typeface="SimSun" charset="0"/>
              <a:cs typeface="SimSun" charset="0"/>
            </a:endParaRPr>
          </a:p>
        </p:txBody>
      </p:sp>
      <p:sp>
        <p:nvSpPr>
          <p:cNvPr id="12295" name="Text Box 1031"/>
          <p:cNvSpPr txBox="1">
            <a:spLocks noChangeArrowheads="1"/>
          </p:cNvSpPr>
          <p:nvPr/>
        </p:nvSpPr>
        <p:spPr bwMode="auto">
          <a:xfrm>
            <a:off x="762000" y="3965575"/>
            <a:ext cx="7696200" cy="2677656"/>
          </a:xfrm>
          <a:prstGeom prst="rect">
            <a:avLst/>
          </a:prstGeom>
          <a:solidFill>
            <a:schemeClr val="accent1">
              <a:lumMod val="2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err="1" smtClean="0">
                <a:solidFill>
                  <a:srgbClr val="FFFFFF"/>
                </a:solidFill>
                <a:effectLst>
                  <a:outerShdw blurRad="38100" dist="38100" dir="2700000" algn="tl">
                    <a:srgbClr val="000000"/>
                  </a:outerShdw>
                </a:effectLst>
                <a:ea typeface="SimSun" charset="0"/>
                <a:cs typeface="SimSun" charset="0"/>
              </a:rPr>
              <a:t>Ứng</a:t>
            </a:r>
            <a:r>
              <a:rPr lang="en-US" altLang="zh-CN" sz="2800" u="sng" dirty="0" smtClean="0">
                <a:solidFill>
                  <a:srgbClr val="FFFFFF"/>
                </a:solidFill>
                <a:effectLst>
                  <a:outerShdw blurRad="38100" dist="38100" dir="2700000" algn="tl">
                    <a:srgbClr val="000000"/>
                  </a:outerShdw>
                </a:effectLst>
                <a:ea typeface="SimSun" charset="0"/>
                <a:cs typeface="SimSun" charset="0"/>
              </a:rPr>
              <a:t> </a:t>
            </a:r>
            <a:r>
              <a:rPr lang="en-US" altLang="zh-CN" sz="2800" u="sng" dirty="0" err="1" smtClean="0">
                <a:solidFill>
                  <a:srgbClr val="FFFFFF"/>
                </a:solidFill>
                <a:effectLst>
                  <a:outerShdw blurRad="38100" dist="38100" dir="2700000" algn="tl">
                    <a:srgbClr val="000000"/>
                  </a:outerShdw>
                </a:effectLst>
                <a:ea typeface="SimSun" charset="0"/>
                <a:cs typeface="SimSun" charset="0"/>
              </a:rPr>
              <a:t>dụng</a:t>
            </a:r>
            <a:endParaRPr lang="en-US" altLang="zh-CN" sz="2800" dirty="0">
              <a:solidFill>
                <a:srgbClr val="FFFFFF"/>
              </a:solidFill>
              <a:effectLst>
                <a:outerShdw blurRad="38100" dist="38100" dir="2700000" algn="tl">
                  <a:srgbClr val="000000"/>
                </a:outerShdw>
              </a:effectLst>
              <a:ea typeface="SimSun" charset="0"/>
              <a:cs typeface="SimSun" charset="0"/>
            </a:endParaRPr>
          </a:p>
          <a:p>
            <a:pPr eaLnBrk="1" hangingPunct="1"/>
            <a:r>
              <a:rPr lang="en-US" altLang="zh-CN" sz="2800" dirty="0" err="1" smtClean="0">
                <a:solidFill>
                  <a:srgbClr val="FFFFFF"/>
                </a:solidFill>
                <a:effectLst>
                  <a:outerShdw blurRad="38100" dist="38100" dir="2700000" algn="tl">
                    <a:srgbClr val="000000"/>
                  </a:outerShdw>
                </a:effectLst>
                <a:ea typeface="SimSun" charset="0"/>
                <a:cs typeface="SimSun" charset="0"/>
              </a:rPr>
              <a:t>Hội</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Thánh</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của</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bạn</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có</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thật</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biệt</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riêng</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cho</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vi-VN" altLang="zh-CN" sz="2800" dirty="0" smtClean="0">
                <a:solidFill>
                  <a:srgbClr val="FFFFFF"/>
                </a:solidFill>
                <a:effectLst>
                  <a:outerShdw blurRad="38100" dist="38100" dir="2700000" algn="tl">
                    <a:srgbClr val="000000"/>
                  </a:outerShdw>
                </a:effectLst>
                <a:ea typeface="SimSun" charset="0"/>
                <a:cs typeface="SimSun" charset="0"/>
              </a:rPr>
              <a:t>Đức Chúa Trời</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không</a:t>
            </a:r>
            <a:r>
              <a:rPr lang="en-US" altLang="zh-CN" sz="2800" dirty="0" smtClean="0">
                <a:solidFill>
                  <a:srgbClr val="FFFFFF"/>
                </a:solidFill>
                <a:effectLst>
                  <a:outerShdw blurRad="38100" dist="38100" dir="2700000" algn="tl">
                    <a:srgbClr val="000000"/>
                  </a:outerShdw>
                </a:effectLst>
                <a:ea typeface="SimSun" charset="0"/>
                <a:cs typeface="SimSun" charset="0"/>
              </a:rPr>
              <a:t>? Hay </a:t>
            </a:r>
            <a:r>
              <a:rPr lang="en-US" altLang="zh-CN" sz="2800" dirty="0" err="1" smtClean="0">
                <a:solidFill>
                  <a:srgbClr val="FFFFFF"/>
                </a:solidFill>
                <a:effectLst>
                  <a:outerShdw blurRad="38100" dist="38100" dir="2700000" algn="tl">
                    <a:srgbClr val="000000"/>
                  </a:outerShdw>
                </a:effectLst>
                <a:ea typeface="SimSun" charset="0"/>
                <a:cs typeface="SimSun" charset="0"/>
              </a:rPr>
              <a:t>trong</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Hội</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Thánh</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vẫn</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có</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chia</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rẽ</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mất</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trật</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tự</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và</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nan</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đề</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về</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giáo</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lý</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khiến</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Hội</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Thánh</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trông</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giống</a:t>
            </a:r>
            <a:r>
              <a:rPr lang="en-US" altLang="zh-CN" sz="2800" dirty="0" smtClean="0">
                <a:solidFill>
                  <a:srgbClr val="FFFFFF"/>
                </a:solidFill>
                <a:effectLst>
                  <a:outerShdw blurRad="38100" dist="38100" dir="2700000" algn="tl">
                    <a:srgbClr val="000000"/>
                  </a:outerShdw>
                </a:effectLst>
                <a:ea typeface="SimSun" charset="0"/>
                <a:cs typeface="SimSun" charset="0"/>
              </a:rPr>
              <a:t> y </a:t>
            </a:r>
            <a:r>
              <a:rPr lang="en-US" altLang="zh-CN" sz="2800" dirty="0" err="1" smtClean="0">
                <a:solidFill>
                  <a:srgbClr val="FFFFFF"/>
                </a:solidFill>
                <a:effectLst>
                  <a:outerShdw blurRad="38100" dist="38100" dir="2700000" algn="tl">
                    <a:srgbClr val="000000"/>
                  </a:outerShdw>
                </a:effectLst>
                <a:ea typeface="SimSun" charset="0"/>
                <a:cs typeface="SimSun" charset="0"/>
              </a:rPr>
              <a:t>như</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những</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hội</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đoàn</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en-US" altLang="zh-CN" sz="2800" dirty="0" err="1" smtClean="0">
                <a:solidFill>
                  <a:srgbClr val="FFFFFF"/>
                </a:solidFill>
                <a:effectLst>
                  <a:outerShdw blurRad="38100" dist="38100" dir="2700000" algn="tl">
                    <a:srgbClr val="000000"/>
                  </a:outerShdw>
                </a:effectLst>
                <a:ea typeface="SimSun" charset="0"/>
                <a:cs typeface="SimSun" charset="0"/>
              </a:rPr>
              <a:t>không</a:t>
            </a:r>
            <a:r>
              <a:rPr lang="en-US" altLang="zh-CN" sz="2800" dirty="0" smtClean="0">
                <a:solidFill>
                  <a:srgbClr val="FFFFFF"/>
                </a:solidFill>
                <a:effectLst>
                  <a:outerShdw blurRad="38100" dist="38100" dir="2700000" algn="tl">
                    <a:srgbClr val="000000"/>
                  </a:outerShdw>
                </a:effectLst>
                <a:ea typeface="SimSun" charset="0"/>
                <a:cs typeface="SimSun" charset="0"/>
              </a:rPr>
              <a:t> </a:t>
            </a:r>
            <a:r>
              <a:rPr lang="vi-VN" altLang="zh-CN" sz="2800" dirty="0" smtClean="0">
                <a:solidFill>
                  <a:srgbClr val="FFFFFF"/>
                </a:solidFill>
                <a:effectLst>
                  <a:outerShdw blurRad="38100" dist="38100" dir="2700000" algn="tl">
                    <a:srgbClr val="000000"/>
                  </a:outerShdw>
                </a:effectLst>
                <a:ea typeface="SimSun" charset="0"/>
                <a:cs typeface="SimSun" charset="0"/>
              </a:rPr>
              <a:t>Cơ đốc</a:t>
            </a:r>
            <a:r>
              <a:rPr lang="en-US" altLang="zh-CN" sz="2800" dirty="0" smtClean="0">
                <a:solidFill>
                  <a:srgbClr val="FFFFFF"/>
                </a:solidFill>
                <a:effectLst>
                  <a:outerShdw blurRad="38100" dist="38100" dir="2700000" algn="tl">
                    <a:srgbClr val="000000"/>
                  </a:outerShdw>
                </a:effectLst>
                <a:ea typeface="SimSun" charset="0"/>
                <a:cs typeface="SimSun" charset="0"/>
              </a:rPr>
              <a:t>?   </a:t>
            </a:r>
            <a:endParaRPr lang="en-US" altLang="zh-CN" sz="2800" dirty="0">
              <a:solidFill>
                <a:srgbClr val="FFFFFF"/>
              </a:solidFill>
              <a:effectLst>
                <a:outerShdw blurRad="38100" dist="38100" dir="2700000" algn="tl">
                  <a:srgbClr val="000000"/>
                </a:outerShdw>
              </a:effectLst>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1627471140"/>
              </p:ext>
            </p:extLst>
          </p:nvPr>
        </p:nvGraphicFramePr>
        <p:xfrm>
          <a:off x="0" y="533400"/>
          <a:ext cx="8077200" cy="6171171"/>
        </p:xfrm>
        <a:graphic>
          <a:graphicData uri="http://schemas.openxmlformats.org/drawingml/2006/table">
            <a:tbl>
              <a:tblPr/>
              <a:tblGrid>
                <a:gridCol w="1371600"/>
                <a:gridCol w="1676400"/>
                <a:gridCol w="1798638"/>
                <a:gridCol w="1401762"/>
                <a:gridCol w="1828800"/>
              </a:tblGrid>
              <a:tr h="8332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THÌ</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ĐỊA VỊ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CỦA TÔI</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THOÁT KHỎI…</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của</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tội</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THỜI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ĐiỂM</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GIÁO LÝ VỀ...</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r>
              <a:tr h="19861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Quá</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khứ</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Tôi</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đã</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được</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cứu</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Hình</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phạt—nhờ</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sự</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chết</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của</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Ngài</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Sự</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cai</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trị</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--qua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cái</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chết</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của</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tôi</a:t>
                      </a:r>
                      <a:endParaRPr kumimoji="0" lang="en-US" sz="16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6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khi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tôi</a:t>
                      </a:r>
                      <a:endParaRPr kumimoji="0" lang="en-US" sz="1800" b="1" i="0" u="none" strike="noStrike" cap="none" normalizeH="0" baseline="0" dirty="0" smtClean="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tiếp</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nhận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Đấng</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Sự</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Xưng</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Nghĩa</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r>
                      <a:b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Nên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Thánh</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địa</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vị</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r>
              <a:tr h="17781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Hiện</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tại</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Tôi</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đang</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được</a:t>
                      </a:r>
                      <a:r>
                        <a:rPr kumimoji="0" lang="en-US" sz="1800" b="1" i="0" u="none" strike="noStrike" cap="none" normalizeH="0" baseline="0" dirty="0" smtClean="0">
                          <a:ln>
                            <a:noFill/>
                          </a:ln>
                          <a:solidFill>
                            <a:srgbClr val="FFFFFF"/>
                          </a:solidFill>
                          <a:effectLst/>
                          <a:latin typeface="Arial" charset="0"/>
                          <a:ea typeface="ＭＳ Ｐゴシック" charset="-128"/>
                          <a:cs typeface="ＭＳ Ｐゴシック" charset="-128"/>
                        </a:rPr>
                        <a:t> </a:t>
                      </a:r>
                      <a:r>
                        <a:rPr kumimoji="0" lang="en-US" sz="1800" b="1" i="0" u="none" strike="noStrike" cap="none" normalizeH="0" baseline="0" dirty="0" err="1" smtClean="0">
                          <a:ln>
                            <a:noFill/>
                          </a:ln>
                          <a:solidFill>
                            <a:srgbClr val="FFFFFF"/>
                          </a:solidFill>
                          <a:effectLst/>
                          <a:latin typeface="Arial" charset="0"/>
                          <a:ea typeface="ＭＳ Ｐゴシック" charset="-128"/>
                          <a:cs typeface="ＭＳ Ｐゴシック" charset="-128"/>
                        </a:rPr>
                        <a:t>cứu</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Quyền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lực—nhờ</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Thánh</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Linh</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ngự</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trong</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tôi</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Khi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tôi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bước</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đi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trong</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Thánh</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Linh</a:t>
                      </a:r>
                      <a:endParaRPr kumimoji="0" lang="en-US"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Nên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Thánh</a:t>
                      </a:r>
                      <a:endParaRPr kumimoji="0" lang="en-US" sz="1800" b="1" i="0" u="none" strike="noStrike" cap="none" normalizeH="0" baseline="0" dirty="0" smtClean="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Thực</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nghiệm</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a:t>
                      </a:r>
                      <a:b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b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r>
              <a:tr h="157362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Tương</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lai</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Tôi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sẽ</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được</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cứu</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Hiện</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diện—nhờ</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thân</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thể</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được</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cứu</a:t>
                      </a:r>
                      <a:r>
                        <a:rPr kumimoji="0" lang="en-US" sz="16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600" b="1" i="0" u="none" strike="noStrike" cap="none" normalizeH="0" baseline="0" dirty="0" err="1" smtClean="0">
                          <a:ln>
                            <a:noFill/>
                          </a:ln>
                          <a:solidFill>
                            <a:srgbClr val="FFFFFF"/>
                          </a:solidFill>
                          <a:effectLst/>
                          <a:latin typeface="Arial" charset="0"/>
                          <a:ea typeface="Times New Roman" charset="0"/>
                          <a:cs typeface="Times New Roman" charset="0"/>
                        </a:rPr>
                        <a:t>chuộc</a:t>
                      </a:r>
                      <a:endParaRPr kumimoji="0" lang="en-US" sz="16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Khi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tôi</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có</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thân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thể</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mới</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Vinh</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hiển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r>
                      <a:b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Sự</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nên</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thánh</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Sau</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 </a:t>
                      </a:r>
                      <a:r>
                        <a:rPr kumimoji="0" lang="en-US" sz="1800" b="1" i="0" u="none" strike="noStrike" cap="none" normalizeH="0" baseline="0" dirty="0" err="1" smtClean="0">
                          <a:ln>
                            <a:noFill/>
                          </a:ln>
                          <a:solidFill>
                            <a:srgbClr val="FFFFFF"/>
                          </a:solidFill>
                          <a:effectLst/>
                          <a:latin typeface="Arial" charset="0"/>
                          <a:ea typeface="Times New Roman" charset="0"/>
                          <a:cs typeface="Times New Roman" charset="0"/>
                        </a:rPr>
                        <a:t>cùng</a:t>
                      </a:r>
                      <a:r>
                        <a:rPr kumimoji="0" lang="en-US" sz="1800" b="1" i="0" u="none" strike="noStrike" cap="none" normalizeH="0" baseline="0" dirty="0" smtClean="0">
                          <a:ln>
                            <a:noFill/>
                          </a:ln>
                          <a:solidFill>
                            <a:srgbClr val="FFFFFF"/>
                          </a:solidFill>
                          <a:effectLst/>
                          <a:latin typeface="Arial" charset="0"/>
                          <a:ea typeface="Times New Roman" charset="0"/>
                          <a:cs typeface="Times New Roman" charset="0"/>
                        </a:rPr>
                        <a:t>)</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r>
            </a:tbl>
          </a:graphicData>
        </a:graphic>
      </p:graphicFrame>
      <p:sp>
        <p:nvSpPr>
          <p:cNvPr id="855074" name="Rectangle 2"/>
          <p:cNvSpPr>
            <a:spLocks noGrp="1" noChangeArrowheads="1"/>
          </p:cNvSpPr>
          <p:nvPr>
            <p:ph type="title"/>
          </p:nvPr>
        </p:nvSpPr>
        <p:spPr>
          <a:xfrm>
            <a:off x="0" y="0"/>
            <a:ext cx="8077200" cy="533400"/>
          </a:xfrm>
          <a:solidFill>
            <a:schemeClr val="tx2"/>
          </a:solidFill>
        </p:spPr>
        <p:txBody>
          <a:bodyPr>
            <a:normAutofit fontScale="90000"/>
          </a:bodyPr>
          <a:lstStyle/>
          <a:p>
            <a:pPr algn="ctr" eaLnBrk="1" hangingPunct="1"/>
            <a:r>
              <a:rPr lang="en-US" sz="3200" b="1" dirty="0" err="1" smtClean="0">
                <a:solidFill>
                  <a:schemeClr val="accent5">
                    <a:lumMod val="25000"/>
                  </a:schemeClr>
                </a:solidFill>
                <a:ea typeface="Times New Roman" charset="0"/>
                <a:cs typeface="Times New Roman" charset="0"/>
              </a:rPr>
              <a:t>Ba</a:t>
            </a:r>
            <a:r>
              <a:rPr lang="en-US" sz="3200" b="1" dirty="0" smtClean="0">
                <a:solidFill>
                  <a:schemeClr val="accent5">
                    <a:lumMod val="25000"/>
                  </a:schemeClr>
                </a:solidFill>
                <a:ea typeface="Times New Roman" charset="0"/>
                <a:cs typeface="Times New Roman" charset="0"/>
              </a:rPr>
              <a:t> </a:t>
            </a:r>
            <a:r>
              <a:rPr lang="en-US" sz="3200" b="1" dirty="0" err="1" smtClean="0">
                <a:solidFill>
                  <a:schemeClr val="accent5">
                    <a:lumMod val="25000"/>
                  </a:schemeClr>
                </a:solidFill>
                <a:ea typeface="Times New Roman" charset="0"/>
                <a:cs typeface="Times New Roman" charset="0"/>
              </a:rPr>
              <a:t>Thì</a:t>
            </a:r>
            <a:r>
              <a:rPr lang="en-US" sz="3200" b="1" dirty="0" smtClean="0">
                <a:solidFill>
                  <a:schemeClr val="accent5">
                    <a:lumMod val="25000"/>
                  </a:schemeClr>
                </a:solidFill>
                <a:ea typeface="Times New Roman" charset="0"/>
                <a:cs typeface="Times New Roman" charset="0"/>
              </a:rPr>
              <a:t> </a:t>
            </a:r>
            <a:r>
              <a:rPr lang="en-US" sz="3200" b="1" dirty="0" err="1" smtClean="0">
                <a:solidFill>
                  <a:schemeClr val="accent5">
                    <a:lumMod val="25000"/>
                  </a:schemeClr>
                </a:solidFill>
                <a:ea typeface="Times New Roman" charset="0"/>
                <a:cs typeface="Times New Roman" charset="0"/>
              </a:rPr>
              <a:t>của</a:t>
            </a:r>
            <a:r>
              <a:rPr lang="en-US" sz="3200" b="1" dirty="0" smtClean="0">
                <a:solidFill>
                  <a:schemeClr val="accent5">
                    <a:lumMod val="25000"/>
                  </a:schemeClr>
                </a:solidFill>
                <a:ea typeface="Times New Roman" charset="0"/>
                <a:cs typeface="Times New Roman" charset="0"/>
              </a:rPr>
              <a:t> </a:t>
            </a:r>
            <a:r>
              <a:rPr lang="en-US" sz="3200" b="1" dirty="0" err="1" smtClean="0">
                <a:solidFill>
                  <a:schemeClr val="accent5">
                    <a:lumMod val="25000"/>
                  </a:schemeClr>
                </a:solidFill>
                <a:ea typeface="Times New Roman" charset="0"/>
                <a:cs typeface="Times New Roman" charset="0"/>
              </a:rPr>
              <a:t>Sự</a:t>
            </a:r>
            <a:r>
              <a:rPr lang="en-US" sz="3200" b="1" dirty="0" smtClean="0">
                <a:solidFill>
                  <a:schemeClr val="accent5">
                    <a:lumMod val="25000"/>
                  </a:schemeClr>
                </a:solidFill>
                <a:ea typeface="Times New Roman" charset="0"/>
                <a:cs typeface="Times New Roman" charset="0"/>
              </a:rPr>
              <a:t> </a:t>
            </a:r>
            <a:r>
              <a:rPr lang="en-US" sz="3200" b="1" dirty="0" err="1" smtClean="0">
                <a:solidFill>
                  <a:schemeClr val="accent5">
                    <a:lumMod val="25000"/>
                  </a:schemeClr>
                </a:solidFill>
                <a:ea typeface="Times New Roman" charset="0"/>
                <a:cs typeface="Times New Roman" charset="0"/>
              </a:rPr>
              <a:t>Cứu</a:t>
            </a:r>
            <a:r>
              <a:rPr lang="en-US" sz="3200" b="1" dirty="0" smtClean="0">
                <a:solidFill>
                  <a:schemeClr val="accent5">
                    <a:lumMod val="25000"/>
                  </a:schemeClr>
                </a:solidFill>
                <a:ea typeface="Times New Roman" charset="0"/>
                <a:cs typeface="Times New Roman" charset="0"/>
              </a:rPr>
              <a:t> </a:t>
            </a:r>
            <a:r>
              <a:rPr lang="en-US" sz="3200" b="1" dirty="0" err="1" smtClean="0">
                <a:solidFill>
                  <a:schemeClr val="accent5">
                    <a:lumMod val="25000"/>
                  </a:schemeClr>
                </a:solidFill>
                <a:ea typeface="Times New Roman" charset="0"/>
                <a:cs typeface="Times New Roman" charset="0"/>
              </a:rPr>
              <a:t>Rỗi</a:t>
            </a:r>
            <a:r>
              <a:rPr lang="en-US" sz="3200" b="1" dirty="0" smtClean="0">
                <a:solidFill>
                  <a:schemeClr val="accent5">
                    <a:lumMod val="25000"/>
                  </a:schemeClr>
                </a:solidFill>
                <a:ea typeface="Times New Roman" charset="0"/>
                <a:cs typeface="Times New Roman" charset="0"/>
              </a:rPr>
              <a:t> </a:t>
            </a:r>
            <a:endParaRPr lang="en-US" sz="3200" b="1" dirty="0">
              <a:solidFill>
                <a:schemeClr val="accent5">
                  <a:lumMod val="25000"/>
                </a:schemeClr>
              </a:solidFill>
              <a:ea typeface="Times New Roman" charset="0"/>
              <a:cs typeface="Times New Roman" charset="0"/>
            </a:endParaRPr>
          </a:p>
        </p:txBody>
      </p:sp>
      <p:pic>
        <p:nvPicPr>
          <p:cNvPr id="855075"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3025" y="2971800"/>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2400" y="13716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8"/>
            <a:ext cx="869950" cy="461962"/>
          </a:xfrm>
          <a:prstGeom prst="rect">
            <a:avLst/>
          </a:prstGeom>
          <a:solidFill>
            <a:schemeClr val="bg1"/>
          </a:solidFill>
          <a:ln w="9525">
            <a:noFill/>
            <a:miter lim="800000"/>
            <a:headEnd/>
            <a:tailEnd/>
          </a:ln>
        </p:spPr>
        <p:txBody>
          <a:bodyPr wrap="none">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04200" y="5562600"/>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24800"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6288" y="44624"/>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418012" cy="5943600"/>
          </a:xfrm>
          <a:prstGeom prst="rect">
            <a:avLst/>
          </a:prstGeom>
          <a:solidFill>
            <a:schemeClr val="accent1"/>
          </a:solidFill>
          <a:ln w="9525">
            <a:solidFill>
              <a:srgbClr val="000000"/>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000" u="sng" dirty="0" err="1" smtClean="0">
                <a:latin typeface="Arial"/>
                <a:ea typeface="SimSun" charset="0"/>
                <a:cs typeface="Arial"/>
              </a:rPr>
              <a:t>Ngoại</a:t>
            </a:r>
            <a:r>
              <a:rPr lang="en-US" altLang="zh-CN" sz="2000" u="sng" dirty="0" smtClean="0">
                <a:latin typeface="Arial"/>
                <a:ea typeface="SimSun" charset="0"/>
                <a:cs typeface="Arial"/>
              </a:rPr>
              <a:t> </a:t>
            </a:r>
            <a:r>
              <a:rPr lang="en-US" altLang="zh-CN" sz="2000" u="sng" dirty="0" err="1" smtClean="0">
                <a:latin typeface="Arial"/>
                <a:ea typeface="SimSun" charset="0"/>
                <a:cs typeface="Arial"/>
              </a:rPr>
              <a:t>chứng</a:t>
            </a:r>
            <a:endParaRPr lang="en-US" altLang="zh-CN" sz="2000" u="sng" dirty="0">
              <a:latin typeface="Arial"/>
              <a:ea typeface="SimSun" charset="0"/>
              <a:cs typeface="Arial"/>
            </a:endParaRPr>
          </a:p>
          <a:p>
            <a:pPr algn="l" eaLnBrk="1" hangingPunct="1"/>
            <a:r>
              <a:rPr lang="en-US" altLang="zh-CN" sz="2000" dirty="0" smtClean="0">
                <a:latin typeface="Arial"/>
                <a:ea typeface="SimSun" charset="0"/>
                <a:cs typeface="Arial"/>
              </a:rPr>
              <a:t>1. </a:t>
            </a:r>
            <a:r>
              <a:rPr lang="en-US" altLang="zh-CN" sz="2000" dirty="0" err="1" smtClean="0">
                <a:latin typeface="Arial"/>
                <a:ea typeface="SimSun" charset="0"/>
                <a:cs typeface="Arial"/>
              </a:rPr>
              <a:t>Sự</a:t>
            </a:r>
            <a:r>
              <a:rPr lang="en-US" altLang="zh-CN" sz="2000" dirty="0" smtClean="0">
                <a:latin typeface="Arial"/>
                <a:ea typeface="SimSun" charset="0"/>
                <a:cs typeface="Arial"/>
              </a:rPr>
              <a:t> </a:t>
            </a:r>
            <a:r>
              <a:rPr lang="en-US" altLang="zh-CN" sz="2000" dirty="0" err="1" smtClean="0">
                <a:latin typeface="Arial"/>
                <a:ea typeface="SimSun" charset="0"/>
                <a:cs typeface="Arial"/>
              </a:rPr>
              <a:t>yểm</a:t>
            </a:r>
            <a:r>
              <a:rPr lang="en-US" altLang="zh-CN" sz="2000" dirty="0" smtClean="0">
                <a:latin typeface="Arial"/>
                <a:ea typeface="SimSun" charset="0"/>
                <a:cs typeface="Arial"/>
              </a:rPr>
              <a:t> </a:t>
            </a:r>
            <a:r>
              <a:rPr lang="en-US" altLang="zh-CN" sz="2000" dirty="0" err="1" smtClean="0">
                <a:latin typeface="Arial"/>
                <a:ea typeface="SimSun" charset="0"/>
                <a:cs typeface="Arial"/>
              </a:rPr>
              <a:t>trợ</a:t>
            </a:r>
            <a:r>
              <a:rPr lang="en-US" altLang="zh-CN" sz="2000" dirty="0" smtClean="0">
                <a:latin typeface="Arial"/>
                <a:ea typeface="SimSun" charset="0"/>
                <a:cs typeface="Arial"/>
              </a:rPr>
              <a:t> </a:t>
            </a:r>
            <a:r>
              <a:rPr lang="en-US" altLang="zh-CN" sz="2000" dirty="0" err="1" smtClean="0">
                <a:latin typeface="Arial"/>
                <a:ea typeface="SimSun" charset="0"/>
                <a:cs typeface="Arial"/>
              </a:rPr>
              <a:t>cho</a:t>
            </a:r>
            <a:r>
              <a:rPr lang="en-US" altLang="zh-CN" sz="2000" dirty="0" smtClean="0">
                <a:latin typeface="Arial"/>
                <a:ea typeface="SimSun" charset="0"/>
                <a:cs typeface="Arial"/>
              </a:rPr>
              <a:t> </a:t>
            </a:r>
            <a:r>
              <a:rPr lang="en-US" altLang="zh-CN" sz="2000" dirty="0" err="1" smtClean="0">
                <a:latin typeface="Arial"/>
                <a:ea typeface="SimSun" charset="0"/>
                <a:cs typeface="Arial"/>
              </a:rPr>
              <a:t>quyền</a:t>
            </a:r>
            <a:r>
              <a:rPr lang="en-US" altLang="zh-CN" sz="2000" dirty="0" smtClean="0">
                <a:latin typeface="Arial"/>
                <a:ea typeface="SimSun" charset="0"/>
                <a:cs typeface="Arial"/>
              </a:rPr>
              <a:t> </a:t>
            </a:r>
            <a:r>
              <a:rPr lang="en-US" altLang="zh-CN" sz="2000" dirty="0" err="1" smtClean="0">
                <a:latin typeface="Arial"/>
                <a:ea typeface="SimSun" charset="0"/>
                <a:cs typeface="Arial"/>
              </a:rPr>
              <a:t>tác</a:t>
            </a:r>
            <a:r>
              <a:rPr lang="en-US" altLang="zh-CN" sz="2000" dirty="0" smtClean="0">
                <a:latin typeface="Arial"/>
                <a:ea typeface="SimSun" charset="0"/>
                <a:cs typeface="Arial"/>
              </a:rPr>
              <a:t> </a:t>
            </a:r>
            <a:r>
              <a:rPr lang="en-US" altLang="zh-CN" sz="2000" dirty="0" err="1" smtClean="0">
                <a:latin typeface="Arial"/>
                <a:ea typeface="SimSun" charset="0"/>
                <a:cs typeface="Arial"/>
              </a:rPr>
              <a:t>giả</a:t>
            </a:r>
            <a:r>
              <a:rPr lang="en-US" altLang="zh-CN" sz="2000" dirty="0" smtClean="0">
                <a:latin typeface="Arial"/>
                <a:ea typeface="SimSun" charset="0"/>
                <a:cs typeface="Arial"/>
              </a:rPr>
              <a:t> </a:t>
            </a:r>
            <a:r>
              <a:rPr lang="en-US" altLang="zh-CN" sz="2000" dirty="0" err="1" smtClean="0">
                <a:latin typeface="Arial"/>
                <a:ea typeface="SimSun" charset="0"/>
                <a:cs typeface="Arial"/>
              </a:rPr>
              <a:t>của</a:t>
            </a:r>
            <a:r>
              <a:rPr lang="en-US" altLang="zh-CN" sz="2000" dirty="0" smtClean="0">
                <a:latin typeface="Arial"/>
                <a:ea typeface="SimSun" charset="0"/>
                <a:cs typeface="Arial"/>
              </a:rPr>
              <a:t> </a:t>
            </a:r>
            <a:r>
              <a:rPr lang="en-US" altLang="zh-CN" sz="2000" dirty="0" err="1" smtClean="0">
                <a:latin typeface="Arial"/>
                <a:ea typeface="SimSun" charset="0"/>
                <a:cs typeface="Arial"/>
              </a:rPr>
              <a:t>Phao-lô</a:t>
            </a:r>
            <a:r>
              <a:rPr lang="en-US" altLang="zh-CN" sz="2000" dirty="0" smtClean="0">
                <a:latin typeface="Arial"/>
                <a:ea typeface="SimSun" charset="0"/>
                <a:cs typeface="Arial"/>
              </a:rPr>
              <a:t> </a:t>
            </a:r>
            <a:r>
              <a:rPr lang="en-US" altLang="zh-CN" sz="2000" dirty="0" err="1" smtClean="0">
                <a:latin typeface="Arial"/>
                <a:ea typeface="SimSun" charset="0"/>
                <a:cs typeface="Arial"/>
              </a:rPr>
              <a:t>được</a:t>
            </a:r>
            <a:r>
              <a:rPr lang="en-US" altLang="zh-CN" sz="2000" dirty="0" smtClean="0">
                <a:latin typeface="Arial"/>
                <a:ea typeface="SimSun" charset="0"/>
                <a:cs typeface="Arial"/>
              </a:rPr>
              <a:t> </a:t>
            </a:r>
            <a:r>
              <a:rPr lang="en-US" altLang="zh-CN" sz="2000" dirty="0" err="1" smtClean="0">
                <a:latin typeface="Arial"/>
                <a:ea typeface="SimSun" charset="0"/>
                <a:cs typeface="Arial"/>
              </a:rPr>
              <a:t>đưa</a:t>
            </a:r>
            <a:r>
              <a:rPr lang="en-US" altLang="zh-CN" sz="2000" dirty="0" smtClean="0">
                <a:latin typeface="Arial"/>
                <a:ea typeface="SimSun" charset="0"/>
                <a:cs typeface="Arial"/>
              </a:rPr>
              <a:t> </a:t>
            </a:r>
            <a:r>
              <a:rPr lang="en-US" altLang="zh-CN" sz="2000" dirty="0" err="1" smtClean="0">
                <a:latin typeface="Arial"/>
                <a:ea typeface="SimSun" charset="0"/>
                <a:cs typeface="Arial"/>
              </a:rPr>
              <a:t>ra</a:t>
            </a:r>
            <a:r>
              <a:rPr lang="en-US" altLang="zh-CN" sz="2000" dirty="0" smtClean="0">
                <a:latin typeface="Arial"/>
                <a:ea typeface="SimSun" charset="0"/>
                <a:cs typeface="Arial"/>
              </a:rPr>
              <a:t> </a:t>
            </a:r>
            <a:r>
              <a:rPr lang="en-US" altLang="zh-CN" sz="2000" dirty="0" err="1" smtClean="0">
                <a:latin typeface="Arial"/>
                <a:ea typeface="SimSun" charset="0"/>
                <a:cs typeface="Arial"/>
              </a:rPr>
              <a:t>từ</a:t>
            </a:r>
            <a:r>
              <a:rPr lang="en-US" altLang="zh-CN" sz="2000" dirty="0" smtClean="0">
                <a:latin typeface="Arial"/>
                <a:ea typeface="SimSun" charset="0"/>
                <a:cs typeface="Arial"/>
              </a:rPr>
              <a:t> </a:t>
            </a:r>
            <a:r>
              <a:rPr lang="en-US" altLang="zh-CN" sz="2000" dirty="0" err="1" smtClean="0">
                <a:latin typeface="Arial"/>
                <a:ea typeface="SimSun" charset="0"/>
                <a:cs typeface="Arial"/>
              </a:rPr>
              <a:t>những</a:t>
            </a:r>
            <a:r>
              <a:rPr lang="en-US" altLang="zh-CN" sz="2000" dirty="0" smtClean="0">
                <a:latin typeface="Arial"/>
                <a:ea typeface="SimSun" charset="0"/>
                <a:cs typeface="Arial"/>
              </a:rPr>
              <a:t> </a:t>
            </a:r>
            <a:r>
              <a:rPr lang="en-US" altLang="zh-CN" sz="2000" dirty="0" err="1" smtClean="0">
                <a:latin typeface="Arial"/>
                <a:ea typeface="SimSun" charset="0"/>
                <a:cs typeface="Arial"/>
              </a:rPr>
              <a:t>nhà</a:t>
            </a:r>
            <a:r>
              <a:rPr lang="en-US" altLang="zh-CN" sz="2000" dirty="0" smtClean="0">
                <a:latin typeface="Arial"/>
                <a:ea typeface="SimSun" charset="0"/>
                <a:cs typeface="Arial"/>
              </a:rPr>
              <a:t> </a:t>
            </a:r>
            <a:r>
              <a:rPr lang="en-US" altLang="zh-CN" sz="2000" dirty="0" err="1" smtClean="0">
                <a:latin typeface="Arial"/>
                <a:ea typeface="SimSun" charset="0"/>
                <a:cs typeface="Arial"/>
              </a:rPr>
              <a:t>phê</a:t>
            </a:r>
            <a:r>
              <a:rPr lang="en-US" altLang="zh-CN" sz="2000" dirty="0" smtClean="0">
                <a:latin typeface="Arial"/>
                <a:ea typeface="SimSun" charset="0"/>
                <a:cs typeface="Arial"/>
              </a:rPr>
              <a:t> </a:t>
            </a:r>
            <a:r>
              <a:rPr lang="en-US" altLang="zh-CN" sz="2000" dirty="0" err="1" smtClean="0">
                <a:latin typeface="Arial"/>
                <a:ea typeface="SimSun" charset="0"/>
                <a:cs typeface="Arial"/>
              </a:rPr>
              <a:t>bình</a:t>
            </a:r>
            <a:r>
              <a:rPr lang="en-US" altLang="zh-CN" sz="2000" dirty="0" smtClean="0">
                <a:latin typeface="Arial"/>
                <a:ea typeface="SimSun" charset="0"/>
                <a:cs typeface="Arial"/>
              </a:rPr>
              <a:t> </a:t>
            </a:r>
            <a:r>
              <a:rPr lang="en-US" altLang="zh-CN" sz="2000" dirty="0" err="1" smtClean="0">
                <a:latin typeface="Arial"/>
                <a:ea typeface="SimSun" charset="0"/>
                <a:cs typeface="Arial"/>
              </a:rPr>
              <a:t>giàu</a:t>
            </a:r>
            <a:r>
              <a:rPr lang="en-US" altLang="zh-CN" sz="2000" dirty="0" smtClean="0">
                <a:latin typeface="Arial"/>
                <a:ea typeface="SimSun" charset="0"/>
                <a:cs typeface="Arial"/>
              </a:rPr>
              <a:t> </a:t>
            </a:r>
            <a:r>
              <a:rPr lang="en-US" altLang="zh-CN" sz="2000" dirty="0" err="1" smtClean="0">
                <a:latin typeface="Arial"/>
                <a:ea typeface="SimSun" charset="0"/>
                <a:cs typeface="Arial"/>
              </a:rPr>
              <a:t>tưởng</a:t>
            </a:r>
            <a:r>
              <a:rPr lang="en-US" altLang="zh-CN" sz="2000" dirty="0" smtClean="0">
                <a:latin typeface="Arial"/>
                <a:ea typeface="SimSun" charset="0"/>
                <a:cs typeface="Arial"/>
              </a:rPr>
              <a:t> </a:t>
            </a:r>
            <a:r>
              <a:rPr lang="en-US" altLang="zh-CN" sz="2000" dirty="0" err="1" smtClean="0">
                <a:latin typeface="Arial"/>
                <a:ea typeface="SimSun" charset="0"/>
                <a:cs typeface="Arial"/>
              </a:rPr>
              <a:t>tượng</a:t>
            </a:r>
            <a:r>
              <a:rPr lang="en-US" altLang="zh-CN" sz="2000" dirty="0" smtClean="0">
                <a:latin typeface="Arial"/>
                <a:ea typeface="SimSun" charset="0"/>
                <a:cs typeface="Arial"/>
              </a:rPr>
              <a:t> </a:t>
            </a:r>
            <a:r>
              <a:rPr lang="en-US" altLang="zh-CN" sz="2000" dirty="0" err="1" smtClean="0">
                <a:latin typeface="Arial"/>
                <a:ea typeface="SimSun" charset="0"/>
                <a:cs typeface="Arial"/>
              </a:rPr>
              <a:t>nhất</a:t>
            </a:r>
            <a:r>
              <a:rPr lang="en-US" altLang="zh-CN" sz="2000" dirty="0" smtClean="0">
                <a:latin typeface="Arial"/>
                <a:ea typeface="SimSun" charset="0"/>
                <a:cs typeface="Arial"/>
              </a:rPr>
              <a:t> </a:t>
            </a:r>
            <a:r>
              <a:rPr lang="en-US" altLang="zh-CN" sz="2000" dirty="0" err="1" smtClean="0">
                <a:latin typeface="Arial"/>
                <a:ea typeface="SimSun" charset="0"/>
                <a:cs typeface="Arial"/>
              </a:rPr>
              <a:t>vì</a:t>
            </a:r>
            <a:r>
              <a:rPr lang="en-US" altLang="zh-CN" sz="2000" dirty="0" smtClean="0">
                <a:latin typeface="Arial"/>
                <a:ea typeface="SimSun" charset="0"/>
                <a:cs typeface="Arial"/>
              </a:rPr>
              <a:t> </a:t>
            </a:r>
            <a:r>
              <a:rPr lang="en-US" altLang="zh-CN" sz="2000" dirty="0" err="1" smtClean="0">
                <a:latin typeface="Arial"/>
                <a:ea typeface="SimSun" charset="0"/>
                <a:cs typeface="Arial"/>
              </a:rPr>
              <a:t>chứng</a:t>
            </a:r>
            <a:r>
              <a:rPr lang="en-US" altLang="zh-CN" sz="2000" dirty="0" smtClean="0">
                <a:latin typeface="Arial"/>
                <a:ea typeface="SimSun" charset="0"/>
                <a:cs typeface="Arial"/>
              </a:rPr>
              <a:t> </a:t>
            </a:r>
            <a:r>
              <a:rPr lang="en-US" altLang="zh-CN" sz="2000" dirty="0" err="1" smtClean="0">
                <a:latin typeface="Arial"/>
                <a:ea typeface="SimSun" charset="0"/>
                <a:cs typeface="Arial"/>
              </a:rPr>
              <a:t>cớ</a:t>
            </a:r>
            <a:r>
              <a:rPr lang="en-US" altLang="zh-CN" sz="2000" dirty="0" smtClean="0">
                <a:latin typeface="Arial"/>
                <a:ea typeface="SimSun" charset="0"/>
                <a:cs typeface="Arial"/>
              </a:rPr>
              <a:t> </a:t>
            </a:r>
            <a:r>
              <a:rPr lang="en-US" altLang="zh-CN" sz="2000" dirty="0" err="1" smtClean="0">
                <a:latin typeface="Arial"/>
                <a:ea typeface="SimSun" charset="0"/>
                <a:cs typeface="Arial"/>
              </a:rPr>
              <a:t>từ</a:t>
            </a:r>
            <a:r>
              <a:rPr lang="en-US" altLang="zh-CN" sz="2000" dirty="0" smtClean="0">
                <a:latin typeface="Arial"/>
                <a:ea typeface="SimSun" charset="0"/>
                <a:cs typeface="Arial"/>
              </a:rPr>
              <a:t> </a:t>
            </a:r>
            <a:r>
              <a:rPr lang="en-US" altLang="zh-CN" sz="2000" dirty="0" err="1" smtClean="0">
                <a:latin typeface="Arial"/>
                <a:ea typeface="SimSun" charset="0"/>
                <a:cs typeface="Arial"/>
              </a:rPr>
              <a:t>các</a:t>
            </a:r>
            <a:r>
              <a:rPr lang="en-US" altLang="zh-CN" sz="2000" dirty="0" smtClean="0">
                <a:latin typeface="Arial"/>
                <a:ea typeface="SimSun" charset="0"/>
                <a:cs typeface="Arial"/>
              </a:rPr>
              <a:t> </a:t>
            </a:r>
            <a:r>
              <a:rPr lang="en-US" altLang="zh-CN" sz="2000" dirty="0" err="1" smtClean="0">
                <a:latin typeface="Arial"/>
                <a:ea typeface="SimSun" charset="0"/>
                <a:cs typeface="Arial"/>
              </a:rPr>
              <a:t>giáo</a:t>
            </a:r>
            <a:r>
              <a:rPr lang="en-US" altLang="zh-CN" sz="2000" dirty="0" smtClean="0">
                <a:latin typeface="Arial"/>
                <a:ea typeface="SimSun" charset="0"/>
                <a:cs typeface="Arial"/>
              </a:rPr>
              <a:t> </a:t>
            </a:r>
            <a:r>
              <a:rPr lang="en-US" altLang="zh-CN" sz="2000" dirty="0" err="1" smtClean="0">
                <a:latin typeface="Arial"/>
                <a:ea typeface="SimSun" charset="0"/>
                <a:cs typeface="Arial"/>
              </a:rPr>
              <a:t>phụ</a:t>
            </a:r>
            <a:r>
              <a:rPr lang="en-US" altLang="zh-CN" sz="2000" dirty="0" smtClean="0">
                <a:latin typeface="Arial"/>
                <a:ea typeface="SimSun" charset="0"/>
                <a:cs typeface="Arial"/>
              </a:rPr>
              <a:t> </a:t>
            </a:r>
            <a:r>
              <a:rPr lang="en-US" altLang="zh-CN" sz="2000" dirty="0" err="1" smtClean="0">
                <a:latin typeface="Arial"/>
                <a:ea typeface="SimSun" charset="0"/>
                <a:cs typeface="Arial"/>
              </a:rPr>
              <a:t>có</a:t>
            </a:r>
            <a:r>
              <a:rPr lang="en-US" altLang="zh-CN" sz="2000" dirty="0" smtClean="0">
                <a:latin typeface="Arial"/>
                <a:ea typeface="SimSun" charset="0"/>
                <a:cs typeface="Arial"/>
              </a:rPr>
              <a:t> </a:t>
            </a:r>
            <a:r>
              <a:rPr lang="en-US" altLang="zh-CN" sz="2000" dirty="0" err="1" smtClean="0">
                <a:latin typeface="Arial"/>
                <a:ea typeface="SimSun" charset="0"/>
                <a:cs typeface="Arial"/>
              </a:rPr>
              <a:t>rất</a:t>
            </a:r>
            <a:r>
              <a:rPr lang="en-US" altLang="zh-CN" sz="2000" dirty="0" smtClean="0">
                <a:latin typeface="Arial"/>
                <a:ea typeface="SimSun" charset="0"/>
                <a:cs typeface="Arial"/>
              </a:rPr>
              <a:t> </a:t>
            </a:r>
            <a:r>
              <a:rPr lang="en-US" altLang="zh-CN" sz="2000" dirty="0" err="1" smtClean="0">
                <a:latin typeface="Arial"/>
                <a:ea typeface="SimSun" charset="0"/>
                <a:cs typeface="Arial"/>
              </a:rPr>
              <a:t>sớm</a:t>
            </a:r>
            <a:r>
              <a:rPr lang="en-US" altLang="zh-CN" sz="2000" dirty="0" smtClean="0">
                <a:latin typeface="Arial"/>
                <a:ea typeface="SimSun" charset="0"/>
                <a:cs typeface="Arial"/>
              </a:rPr>
              <a:t>.</a:t>
            </a:r>
            <a:endParaRPr lang="en-US" altLang="zh-CN" sz="2000" dirty="0">
              <a:latin typeface="Arial"/>
              <a:ea typeface="SimSun" charset="0"/>
              <a:cs typeface="Arial"/>
            </a:endParaRPr>
          </a:p>
          <a:p>
            <a:pPr algn="just" eaLnBrk="1" hangingPunct="1"/>
            <a:r>
              <a:rPr lang="en-US" altLang="zh-CN" sz="2000" dirty="0">
                <a:latin typeface="Arial"/>
                <a:ea typeface="SimSun" charset="0"/>
                <a:cs typeface="Arial"/>
              </a:rPr>
              <a:t> 	</a:t>
            </a:r>
          </a:p>
          <a:p>
            <a:pPr eaLnBrk="1" hangingPunct="1"/>
            <a:r>
              <a:rPr lang="en-US" altLang="zh-CN" sz="2000" dirty="0" smtClean="0">
                <a:latin typeface="Arial"/>
                <a:ea typeface="SimSun" charset="0"/>
                <a:cs typeface="Arial"/>
              </a:rPr>
              <a:t>2. </a:t>
            </a:r>
            <a:r>
              <a:rPr lang="en-US" altLang="zh-CN" sz="2000" dirty="0" err="1" smtClean="0">
                <a:latin typeface="Arial"/>
                <a:ea typeface="SimSun" charset="0"/>
                <a:cs typeface="Arial"/>
              </a:rPr>
              <a:t>Những</a:t>
            </a:r>
            <a:r>
              <a:rPr lang="en-US" altLang="zh-CN" sz="2000" dirty="0" smtClean="0">
                <a:latin typeface="Arial"/>
                <a:ea typeface="SimSun" charset="0"/>
                <a:cs typeface="Arial"/>
              </a:rPr>
              <a:t> </a:t>
            </a:r>
            <a:r>
              <a:rPr lang="en-US" altLang="zh-CN" sz="2000" dirty="0" err="1" smtClean="0">
                <a:latin typeface="Arial"/>
                <a:ea typeface="SimSun" charset="0"/>
                <a:cs typeface="Arial"/>
              </a:rPr>
              <a:t>tác</a:t>
            </a:r>
            <a:r>
              <a:rPr lang="en-US" altLang="zh-CN" sz="2000" dirty="0" smtClean="0">
                <a:latin typeface="Arial"/>
                <a:ea typeface="SimSun" charset="0"/>
                <a:cs typeface="Arial"/>
              </a:rPr>
              <a:t> </a:t>
            </a:r>
            <a:r>
              <a:rPr lang="en-US" altLang="zh-CN" sz="2000" dirty="0" err="1" smtClean="0">
                <a:latin typeface="Arial"/>
                <a:ea typeface="SimSun" charset="0"/>
                <a:cs typeface="Arial"/>
              </a:rPr>
              <a:t>giả</a:t>
            </a:r>
            <a:r>
              <a:rPr lang="en-US" altLang="zh-CN" sz="2000" dirty="0" smtClean="0">
                <a:latin typeface="Arial"/>
                <a:ea typeface="SimSun" charset="0"/>
                <a:cs typeface="Arial"/>
              </a:rPr>
              <a:t> </a:t>
            </a:r>
            <a:r>
              <a:rPr lang="en-US" altLang="zh-CN" sz="2000" dirty="0" err="1" smtClean="0">
                <a:latin typeface="Arial"/>
                <a:ea typeface="SimSun" charset="0"/>
                <a:cs typeface="Arial"/>
              </a:rPr>
              <a:t>trong</a:t>
            </a:r>
            <a:r>
              <a:rPr lang="en-US" altLang="zh-CN" sz="2000" dirty="0" smtClean="0">
                <a:latin typeface="Arial"/>
                <a:ea typeface="SimSun" charset="0"/>
                <a:cs typeface="Arial"/>
              </a:rPr>
              <a:t> </a:t>
            </a:r>
            <a:r>
              <a:rPr lang="en-US" altLang="zh-CN" sz="2000" dirty="0" err="1" smtClean="0">
                <a:latin typeface="Arial"/>
                <a:ea typeface="SimSun" charset="0"/>
                <a:cs typeface="Arial"/>
              </a:rPr>
              <a:t>giáo</a:t>
            </a:r>
            <a:r>
              <a:rPr lang="en-US" altLang="zh-CN" sz="2000" dirty="0" smtClean="0">
                <a:latin typeface="Arial"/>
                <a:ea typeface="SimSun" charset="0"/>
                <a:cs typeface="Arial"/>
              </a:rPr>
              <a:t> </a:t>
            </a:r>
            <a:r>
              <a:rPr lang="en-US" altLang="zh-CN" sz="2000" dirty="0" err="1" smtClean="0">
                <a:latin typeface="Arial"/>
                <a:ea typeface="SimSun" charset="0"/>
                <a:cs typeface="Arial"/>
              </a:rPr>
              <a:t>hội</a:t>
            </a:r>
            <a:r>
              <a:rPr lang="en-US" altLang="zh-CN" sz="2000" dirty="0" smtClean="0">
                <a:latin typeface="Arial"/>
                <a:ea typeface="SimSun" charset="0"/>
                <a:cs typeface="Arial"/>
              </a:rPr>
              <a:t> </a:t>
            </a:r>
            <a:r>
              <a:rPr lang="en-US" altLang="zh-CN" sz="2000" dirty="0" err="1" smtClean="0">
                <a:latin typeface="Arial"/>
                <a:ea typeface="SimSun" charset="0"/>
                <a:cs typeface="Arial"/>
              </a:rPr>
              <a:t>bênh</a:t>
            </a:r>
            <a:r>
              <a:rPr lang="en-US" altLang="zh-CN" sz="2000" dirty="0" smtClean="0">
                <a:latin typeface="Arial"/>
                <a:ea typeface="SimSun" charset="0"/>
                <a:cs typeface="Arial"/>
              </a:rPr>
              <a:t> </a:t>
            </a:r>
            <a:r>
              <a:rPr lang="en-US" altLang="zh-CN" sz="2000" dirty="0" err="1" smtClean="0">
                <a:latin typeface="Arial"/>
                <a:ea typeface="SimSun" charset="0"/>
                <a:cs typeface="Arial"/>
              </a:rPr>
              <a:t>vực</a:t>
            </a:r>
            <a:r>
              <a:rPr lang="en-US" altLang="zh-CN" sz="2000" dirty="0" smtClean="0">
                <a:latin typeface="Arial"/>
                <a:ea typeface="SimSun" charset="0"/>
                <a:cs typeface="Arial"/>
              </a:rPr>
              <a:t> </a:t>
            </a:r>
            <a:r>
              <a:rPr lang="en-US" altLang="zh-CN" sz="2000" dirty="0" err="1" smtClean="0">
                <a:latin typeface="Arial"/>
                <a:ea typeface="SimSun" charset="0"/>
                <a:cs typeface="Arial"/>
              </a:rPr>
              <a:t>tác</a:t>
            </a:r>
            <a:r>
              <a:rPr lang="en-US" altLang="zh-CN" sz="2000" dirty="0" smtClean="0">
                <a:latin typeface="Arial"/>
                <a:ea typeface="SimSun" charset="0"/>
                <a:cs typeface="Arial"/>
              </a:rPr>
              <a:t> </a:t>
            </a:r>
            <a:r>
              <a:rPr lang="en-US" altLang="zh-CN" sz="2000" dirty="0" err="1" smtClean="0">
                <a:latin typeface="Arial"/>
                <a:ea typeface="SimSun" charset="0"/>
                <a:cs typeface="Arial"/>
              </a:rPr>
              <a:t>quyền</a:t>
            </a:r>
            <a:r>
              <a:rPr lang="en-US" altLang="zh-CN" sz="2000" dirty="0" smtClean="0">
                <a:latin typeface="Arial"/>
                <a:ea typeface="SimSun" charset="0"/>
                <a:cs typeface="Arial"/>
              </a:rPr>
              <a:t> </a:t>
            </a:r>
            <a:r>
              <a:rPr lang="en-US" altLang="zh-CN" sz="2000" dirty="0" err="1" smtClean="0">
                <a:latin typeface="Arial"/>
                <a:ea typeface="SimSun" charset="0"/>
                <a:cs typeface="Arial"/>
              </a:rPr>
              <a:t>của</a:t>
            </a:r>
            <a:r>
              <a:rPr lang="en-US" altLang="zh-CN" sz="2000" dirty="0" smtClean="0">
                <a:latin typeface="Arial"/>
                <a:ea typeface="SimSun" charset="0"/>
                <a:cs typeface="Arial"/>
              </a:rPr>
              <a:t> </a:t>
            </a:r>
            <a:r>
              <a:rPr lang="en-US" altLang="zh-CN" sz="2000" dirty="0" err="1" smtClean="0">
                <a:latin typeface="Arial"/>
                <a:ea typeface="SimSun" charset="0"/>
                <a:cs typeface="Arial"/>
              </a:rPr>
              <a:t>Phao-lô</a:t>
            </a:r>
            <a:r>
              <a:rPr lang="en-US" altLang="zh-CN" sz="2000" dirty="0" smtClean="0">
                <a:latin typeface="Arial"/>
                <a:ea typeface="SimSun" charset="0"/>
                <a:cs typeface="Arial"/>
              </a:rPr>
              <a:t> </a:t>
            </a:r>
            <a:r>
              <a:rPr lang="en-US" altLang="zh-CN" sz="2000" dirty="0" err="1" smtClean="0">
                <a:latin typeface="Arial"/>
                <a:ea typeface="SimSun" charset="0"/>
                <a:cs typeface="Arial"/>
              </a:rPr>
              <a:t>gồm</a:t>
            </a:r>
            <a:r>
              <a:rPr lang="en-US" altLang="zh-CN" sz="2000" dirty="0" smtClean="0">
                <a:latin typeface="Arial"/>
                <a:ea typeface="SimSun" charset="0"/>
                <a:cs typeface="Arial"/>
              </a:rPr>
              <a:t>: Clement </a:t>
            </a:r>
            <a:r>
              <a:rPr lang="en-US" altLang="zh-CN" sz="2000" dirty="0">
                <a:latin typeface="Arial"/>
                <a:ea typeface="SimSun" charset="0"/>
                <a:cs typeface="Arial"/>
              </a:rPr>
              <a:t>of Rome, Polycarp, </a:t>
            </a:r>
            <a:r>
              <a:rPr lang="en-US" altLang="zh-CN" sz="2000" dirty="0" err="1" smtClean="0">
                <a:latin typeface="Arial"/>
                <a:ea typeface="SimSun" charset="0"/>
                <a:cs typeface="Arial"/>
              </a:rPr>
              <a:t>và</a:t>
            </a:r>
            <a:r>
              <a:rPr lang="en-US" altLang="zh-CN" sz="2000" dirty="0" smtClean="0">
                <a:latin typeface="Arial"/>
                <a:ea typeface="SimSun" charset="0"/>
                <a:cs typeface="Arial"/>
              </a:rPr>
              <a:t> </a:t>
            </a:r>
            <a:r>
              <a:rPr lang="en-US" altLang="zh-CN" sz="2000" dirty="0" err="1" smtClean="0">
                <a:latin typeface="Arial"/>
                <a:ea typeface="SimSun" charset="0"/>
                <a:cs typeface="Arial"/>
              </a:rPr>
              <a:t>những</a:t>
            </a:r>
            <a:r>
              <a:rPr lang="en-US" altLang="zh-CN" sz="2000" dirty="0" smtClean="0">
                <a:latin typeface="Arial"/>
                <a:ea typeface="SimSun" charset="0"/>
                <a:cs typeface="Arial"/>
              </a:rPr>
              <a:t> </a:t>
            </a:r>
            <a:r>
              <a:rPr lang="en-US" altLang="zh-CN" sz="2000" dirty="0" err="1" smtClean="0">
                <a:latin typeface="Arial"/>
                <a:ea typeface="SimSun" charset="0"/>
                <a:cs typeface="Arial"/>
              </a:rPr>
              <a:t>người</a:t>
            </a:r>
            <a:r>
              <a:rPr lang="en-US" altLang="zh-CN" sz="2000" dirty="0" smtClean="0">
                <a:latin typeface="Arial"/>
                <a:ea typeface="SimSun" charset="0"/>
                <a:cs typeface="Arial"/>
              </a:rPr>
              <a:t> </a:t>
            </a:r>
            <a:r>
              <a:rPr lang="en-US" altLang="zh-CN" sz="2000" dirty="0" err="1" smtClean="0">
                <a:latin typeface="Arial"/>
                <a:ea typeface="SimSun" charset="0"/>
                <a:cs typeface="Arial"/>
              </a:rPr>
              <a:t>khác</a:t>
            </a:r>
            <a:r>
              <a:rPr lang="en-US" altLang="zh-CN" sz="2000" dirty="0" smtClean="0">
                <a:latin typeface="Arial"/>
                <a:ea typeface="SimSun" charset="0"/>
                <a:cs typeface="Arial"/>
              </a:rPr>
              <a:t>, </a:t>
            </a:r>
            <a:r>
              <a:rPr lang="en-US" altLang="zh-CN" sz="2000" dirty="0" err="1" smtClean="0">
                <a:latin typeface="Arial"/>
                <a:ea typeface="SimSun" charset="0"/>
                <a:cs typeface="Arial"/>
              </a:rPr>
              <a:t>kể</a:t>
            </a:r>
            <a:r>
              <a:rPr lang="en-US" altLang="zh-CN" sz="2000" dirty="0" smtClean="0">
                <a:latin typeface="Arial"/>
                <a:ea typeface="SimSun" charset="0"/>
                <a:cs typeface="Arial"/>
              </a:rPr>
              <a:t> </a:t>
            </a:r>
            <a:r>
              <a:rPr lang="en-US" altLang="zh-CN" sz="2000" dirty="0" err="1" smtClean="0">
                <a:latin typeface="Arial"/>
                <a:ea typeface="SimSun" charset="0"/>
                <a:cs typeface="Arial"/>
              </a:rPr>
              <a:t>cả</a:t>
            </a:r>
            <a:r>
              <a:rPr lang="en-US" altLang="zh-CN" sz="2000" dirty="0" smtClean="0">
                <a:latin typeface="Arial"/>
                <a:ea typeface="SimSun" charset="0"/>
                <a:cs typeface="Arial"/>
              </a:rPr>
              <a:t> </a:t>
            </a:r>
            <a:r>
              <a:rPr lang="en-US" altLang="zh-CN" sz="2000" dirty="0" err="1" smtClean="0">
                <a:latin typeface="Arial"/>
                <a:ea typeface="SimSun" charset="0"/>
                <a:cs typeface="Arial"/>
              </a:rPr>
              <a:t>từ</a:t>
            </a:r>
            <a:r>
              <a:rPr lang="en-US" altLang="zh-CN" sz="2000" dirty="0" smtClean="0">
                <a:latin typeface="Arial"/>
                <a:ea typeface="SimSun" charset="0"/>
                <a:cs typeface="Arial"/>
              </a:rPr>
              <a:t> </a:t>
            </a:r>
            <a:r>
              <a:rPr lang="en-US" altLang="zh-CN" sz="2000" dirty="0" err="1" smtClean="0">
                <a:latin typeface="Arial"/>
                <a:ea typeface="SimSun" charset="0"/>
                <a:cs typeface="Arial"/>
              </a:rPr>
              <a:t>Tác</a:t>
            </a:r>
            <a:r>
              <a:rPr lang="en-US" altLang="zh-CN" sz="2000" dirty="0" smtClean="0">
                <a:latin typeface="Arial"/>
                <a:ea typeface="SimSun" charset="0"/>
                <a:cs typeface="Arial"/>
              </a:rPr>
              <a:t> </a:t>
            </a:r>
            <a:r>
              <a:rPr lang="en-US" altLang="zh-CN" sz="2000" dirty="0" err="1" smtClean="0">
                <a:latin typeface="Arial"/>
                <a:ea typeface="SimSun" charset="0"/>
                <a:cs typeface="Arial"/>
              </a:rPr>
              <a:t>phẩm</a:t>
            </a:r>
            <a:r>
              <a:rPr lang="en-US" altLang="zh-CN" sz="2000" dirty="0" smtClean="0">
                <a:latin typeface="Arial"/>
                <a:ea typeface="SimSun" charset="0"/>
                <a:cs typeface="Arial"/>
              </a:rPr>
              <a:t> </a:t>
            </a:r>
            <a:r>
              <a:rPr lang="en-US" altLang="zh-CN" sz="2000" dirty="0" err="1" smtClean="0">
                <a:latin typeface="Arial"/>
                <a:ea typeface="SimSun" charset="0"/>
                <a:cs typeface="Arial"/>
              </a:rPr>
              <a:t>Muratorian</a:t>
            </a:r>
            <a:r>
              <a:rPr lang="en-US" altLang="zh-CN" sz="2000" dirty="0" smtClean="0">
                <a:latin typeface="Arial"/>
                <a:ea typeface="SimSun" charset="0"/>
                <a:cs typeface="Arial"/>
              </a:rPr>
              <a:t> </a:t>
            </a:r>
            <a:r>
              <a:rPr lang="en-US" altLang="zh-CN" sz="2000" dirty="0" err="1" smtClean="0">
                <a:latin typeface="Arial"/>
                <a:ea typeface="SimSun" charset="0"/>
                <a:cs typeface="Arial"/>
              </a:rPr>
              <a:t>thế</a:t>
            </a:r>
            <a:r>
              <a:rPr lang="en-US" altLang="zh-CN" sz="2000" dirty="0" smtClean="0">
                <a:latin typeface="Arial"/>
                <a:ea typeface="SimSun" charset="0"/>
                <a:cs typeface="Arial"/>
              </a:rPr>
              <a:t> </a:t>
            </a:r>
            <a:r>
              <a:rPr lang="en-US" altLang="zh-CN" sz="2000" dirty="0" err="1" smtClean="0">
                <a:latin typeface="Arial"/>
                <a:ea typeface="SimSun" charset="0"/>
                <a:cs typeface="Arial"/>
              </a:rPr>
              <a:t>kỷ</a:t>
            </a:r>
            <a:r>
              <a:rPr lang="en-US" altLang="zh-CN" sz="2000" dirty="0" smtClean="0">
                <a:latin typeface="Arial"/>
                <a:ea typeface="SimSun" charset="0"/>
                <a:cs typeface="Arial"/>
              </a:rPr>
              <a:t> 2.</a:t>
            </a:r>
            <a:endParaRPr lang="en-US" altLang="zh-CN" sz="2000" dirty="0">
              <a:latin typeface="Arial"/>
              <a:ea typeface="SimSun" charset="0"/>
              <a:cs typeface="Arial"/>
            </a:endParaRPr>
          </a:p>
          <a:p>
            <a:pPr algn="l" eaLnBrk="1" hangingPunct="1"/>
            <a:r>
              <a:rPr lang="en-US" altLang="zh-CN" sz="2000" dirty="0">
                <a:latin typeface="Arial"/>
                <a:ea typeface="SimSun" charset="0"/>
                <a:cs typeface="Arial"/>
              </a:rPr>
              <a:t> </a:t>
            </a:r>
          </a:p>
          <a:p>
            <a:pPr algn="l" eaLnBrk="1" hangingPunct="1"/>
            <a:r>
              <a:rPr lang="en-US" altLang="zh-CN" sz="2000" dirty="0" smtClean="0">
                <a:latin typeface="Arial"/>
                <a:ea typeface="SimSun" charset="0"/>
                <a:cs typeface="Arial"/>
              </a:rPr>
              <a:t>3. </a:t>
            </a:r>
            <a:r>
              <a:rPr lang="en-US" altLang="zh-CN" sz="2000" dirty="0" err="1" smtClean="0">
                <a:latin typeface="Arial"/>
                <a:ea typeface="SimSun" charset="0"/>
                <a:cs typeface="Arial"/>
              </a:rPr>
              <a:t>Ngay</a:t>
            </a:r>
            <a:r>
              <a:rPr lang="en-US" altLang="zh-CN" sz="2000" dirty="0" smtClean="0">
                <a:latin typeface="Arial"/>
                <a:ea typeface="SimSun" charset="0"/>
                <a:cs typeface="Arial"/>
              </a:rPr>
              <a:t> </a:t>
            </a:r>
            <a:r>
              <a:rPr lang="en-US" altLang="zh-CN" sz="2000" dirty="0" err="1" smtClean="0">
                <a:latin typeface="Arial"/>
                <a:ea typeface="SimSun" charset="0"/>
                <a:cs typeface="Arial"/>
              </a:rPr>
              <a:t>cả</a:t>
            </a:r>
            <a:r>
              <a:rPr lang="en-US" altLang="zh-CN" sz="2000" dirty="0" smtClean="0">
                <a:latin typeface="Arial"/>
                <a:ea typeface="SimSun" charset="0"/>
                <a:cs typeface="Arial"/>
              </a:rPr>
              <a:t> </a:t>
            </a:r>
            <a:r>
              <a:rPr lang="en-US" altLang="zh-CN" sz="2000" dirty="0" err="1" smtClean="0">
                <a:latin typeface="Arial"/>
                <a:ea typeface="SimSun" charset="0"/>
                <a:cs typeface="Arial"/>
              </a:rPr>
              <a:t>nhà</a:t>
            </a:r>
            <a:r>
              <a:rPr lang="en-US" altLang="zh-CN" sz="2000" dirty="0" smtClean="0">
                <a:latin typeface="Arial"/>
                <a:ea typeface="SimSun" charset="0"/>
                <a:cs typeface="Arial"/>
              </a:rPr>
              <a:t> </a:t>
            </a:r>
            <a:r>
              <a:rPr lang="en-US" altLang="zh-CN" sz="2000" dirty="0" err="1" smtClean="0">
                <a:latin typeface="Arial"/>
                <a:ea typeface="SimSun" charset="0"/>
                <a:cs typeface="Arial"/>
              </a:rPr>
              <a:t>phê</a:t>
            </a:r>
            <a:r>
              <a:rPr lang="en-US" altLang="zh-CN" sz="2000" dirty="0" smtClean="0">
                <a:latin typeface="Arial"/>
                <a:ea typeface="SimSun" charset="0"/>
                <a:cs typeface="Arial"/>
              </a:rPr>
              <a:t> </a:t>
            </a:r>
            <a:r>
              <a:rPr lang="en-US" altLang="zh-CN" sz="2000" dirty="0" err="1" smtClean="0">
                <a:latin typeface="Arial"/>
                <a:ea typeface="SimSun" charset="0"/>
                <a:cs typeface="Arial"/>
              </a:rPr>
              <a:t>bình</a:t>
            </a:r>
            <a:r>
              <a:rPr lang="en-US" altLang="zh-CN" sz="2000" dirty="0" smtClean="0">
                <a:latin typeface="Arial"/>
                <a:ea typeface="SimSun" charset="0"/>
                <a:cs typeface="Arial"/>
              </a:rPr>
              <a:t> </a:t>
            </a:r>
            <a:r>
              <a:rPr lang="en-US" altLang="zh-CN" sz="2000" dirty="0" err="1" smtClean="0">
                <a:latin typeface="Arial"/>
                <a:ea typeface="SimSun" charset="0"/>
                <a:cs typeface="Arial"/>
              </a:rPr>
              <a:t>cực</a:t>
            </a:r>
            <a:r>
              <a:rPr lang="en-US" altLang="zh-CN" sz="2000" dirty="0" smtClean="0">
                <a:latin typeface="Arial"/>
                <a:ea typeface="SimSun" charset="0"/>
                <a:cs typeface="Arial"/>
              </a:rPr>
              <a:t> </a:t>
            </a:r>
            <a:r>
              <a:rPr lang="en-US" altLang="zh-CN" sz="2000" dirty="0" err="1" smtClean="0">
                <a:latin typeface="Arial"/>
                <a:ea typeface="SimSun" charset="0"/>
                <a:cs typeface="Arial"/>
              </a:rPr>
              <a:t>đoan</a:t>
            </a:r>
            <a:r>
              <a:rPr lang="en-US" altLang="zh-CN" sz="2000" dirty="0" smtClean="0">
                <a:latin typeface="Arial"/>
                <a:ea typeface="SimSun" charset="0"/>
                <a:cs typeface="Arial"/>
              </a:rPr>
              <a:t> </a:t>
            </a:r>
            <a:r>
              <a:rPr lang="en-US" altLang="zh-CN" sz="2000" dirty="0" err="1" smtClean="0">
                <a:latin typeface="Arial"/>
                <a:ea typeface="SimSun" charset="0"/>
                <a:cs typeface="Arial"/>
              </a:rPr>
              <a:t>người</a:t>
            </a:r>
            <a:r>
              <a:rPr lang="en-US" altLang="zh-CN" sz="2000" dirty="0" smtClean="0">
                <a:latin typeface="Arial"/>
                <a:ea typeface="SimSun" charset="0"/>
                <a:cs typeface="Arial"/>
              </a:rPr>
              <a:t> </a:t>
            </a:r>
            <a:r>
              <a:rPr lang="en-US" altLang="zh-CN" sz="2000" dirty="0" err="1" smtClean="0">
                <a:latin typeface="Arial"/>
                <a:ea typeface="SimSun" charset="0"/>
                <a:cs typeface="Arial"/>
              </a:rPr>
              <a:t>Đức</a:t>
            </a:r>
            <a:r>
              <a:rPr lang="en-US" altLang="zh-CN" sz="2000" dirty="0" smtClean="0">
                <a:latin typeface="Arial"/>
                <a:ea typeface="SimSun" charset="0"/>
                <a:cs typeface="Arial"/>
              </a:rPr>
              <a:t> </a:t>
            </a:r>
            <a:r>
              <a:rPr lang="en-US" altLang="zh-CN" sz="2000" dirty="0">
                <a:latin typeface="Arial"/>
                <a:ea typeface="SimSun" charset="0"/>
                <a:cs typeface="Arial"/>
              </a:rPr>
              <a:t>F. C. </a:t>
            </a:r>
            <a:r>
              <a:rPr lang="en-US" altLang="zh-CN" sz="2000" dirty="0" err="1">
                <a:latin typeface="Arial"/>
                <a:ea typeface="SimSun" charset="0"/>
                <a:cs typeface="Arial"/>
              </a:rPr>
              <a:t>Baur</a:t>
            </a:r>
            <a:r>
              <a:rPr lang="en-US" altLang="zh-CN" sz="2000" dirty="0">
                <a:latin typeface="Arial"/>
                <a:ea typeface="SimSun" charset="0"/>
                <a:cs typeface="Arial"/>
              </a:rPr>
              <a:t> </a:t>
            </a:r>
            <a:r>
              <a:rPr lang="en-US" altLang="zh-CN" sz="2000" dirty="0" err="1" smtClean="0">
                <a:latin typeface="Arial"/>
                <a:ea typeface="SimSun" charset="0"/>
                <a:cs typeface="Arial"/>
              </a:rPr>
              <a:t>và</a:t>
            </a:r>
            <a:r>
              <a:rPr lang="en-US" altLang="zh-CN" sz="2000" dirty="0" smtClean="0">
                <a:latin typeface="Arial"/>
                <a:ea typeface="SimSun" charset="0"/>
                <a:cs typeface="Arial"/>
              </a:rPr>
              <a:t> </a:t>
            </a:r>
            <a:r>
              <a:rPr lang="en-US" altLang="zh-CN" sz="2000" dirty="0" err="1" smtClean="0">
                <a:latin typeface="Arial"/>
                <a:ea typeface="SimSun" charset="0"/>
                <a:cs typeface="Arial"/>
              </a:rPr>
              <a:t>trường</a:t>
            </a:r>
            <a:r>
              <a:rPr lang="en-US" altLang="zh-CN" sz="2000" dirty="0" smtClean="0">
                <a:latin typeface="Arial"/>
                <a:ea typeface="SimSun" charset="0"/>
                <a:cs typeface="Arial"/>
              </a:rPr>
              <a:t> </a:t>
            </a:r>
            <a:r>
              <a:rPr lang="en-US" altLang="zh-CN" sz="2000" dirty="0" err="1">
                <a:latin typeface="Arial"/>
                <a:ea typeface="SimSun" charset="0"/>
                <a:cs typeface="Arial"/>
              </a:rPr>
              <a:t>Tübingen</a:t>
            </a:r>
            <a:r>
              <a:rPr lang="en-US" altLang="zh-CN" sz="2000" dirty="0">
                <a:latin typeface="Arial"/>
                <a:ea typeface="SimSun" charset="0"/>
                <a:cs typeface="Arial"/>
              </a:rPr>
              <a:t> </a:t>
            </a:r>
            <a:r>
              <a:rPr lang="en-US" altLang="zh-CN" sz="2000" dirty="0" err="1" smtClean="0">
                <a:latin typeface="Arial"/>
                <a:ea typeface="SimSun" charset="0"/>
                <a:cs typeface="Arial"/>
              </a:rPr>
              <a:t>của</a:t>
            </a:r>
            <a:r>
              <a:rPr lang="en-US" altLang="zh-CN" sz="2000" dirty="0" smtClean="0">
                <a:latin typeface="Arial"/>
                <a:ea typeface="SimSun" charset="0"/>
                <a:cs typeface="Arial"/>
              </a:rPr>
              <a:t> </a:t>
            </a:r>
            <a:r>
              <a:rPr lang="en-US" altLang="zh-CN" sz="2000" dirty="0" err="1" smtClean="0">
                <a:latin typeface="Arial"/>
                <a:ea typeface="SimSun" charset="0"/>
                <a:cs typeface="Arial"/>
              </a:rPr>
              <a:t>ông</a:t>
            </a:r>
            <a:r>
              <a:rPr lang="en-US" altLang="zh-CN" sz="2000" dirty="0" smtClean="0">
                <a:latin typeface="Arial"/>
                <a:ea typeface="SimSun" charset="0"/>
                <a:cs typeface="Arial"/>
              </a:rPr>
              <a:t> </a:t>
            </a:r>
            <a:r>
              <a:rPr lang="en-US" altLang="zh-CN" sz="2000" dirty="0" err="1" smtClean="0">
                <a:latin typeface="Arial"/>
                <a:ea typeface="SimSun" charset="0"/>
                <a:cs typeface="Arial"/>
              </a:rPr>
              <a:t>cũng</a:t>
            </a:r>
            <a:r>
              <a:rPr lang="en-US" altLang="zh-CN" sz="2000" dirty="0" smtClean="0">
                <a:latin typeface="Arial"/>
                <a:ea typeface="SimSun" charset="0"/>
                <a:cs typeface="Arial"/>
              </a:rPr>
              <a:t> </a:t>
            </a:r>
            <a:r>
              <a:rPr lang="en-US" altLang="zh-CN" sz="2000" dirty="0" err="1" smtClean="0">
                <a:latin typeface="Arial"/>
                <a:ea typeface="SimSun" charset="0"/>
                <a:cs typeface="Arial"/>
              </a:rPr>
              <a:t>xem</a:t>
            </a:r>
            <a:r>
              <a:rPr lang="en-US" altLang="zh-CN" sz="2000" dirty="0" smtClean="0">
                <a:latin typeface="Arial"/>
                <a:ea typeface="SimSun" charset="0"/>
                <a:cs typeface="Arial"/>
              </a:rPr>
              <a:t> I </a:t>
            </a:r>
            <a:r>
              <a:rPr lang="en-US" altLang="zh-CN" sz="2000" dirty="0" err="1" smtClean="0">
                <a:latin typeface="Arial"/>
                <a:ea typeface="SimSun" charset="0"/>
                <a:cs typeface="Arial"/>
              </a:rPr>
              <a:t>Côrinhtô</a:t>
            </a:r>
            <a:r>
              <a:rPr lang="en-US" altLang="zh-CN" sz="2000" dirty="0" smtClean="0">
                <a:latin typeface="Arial"/>
                <a:ea typeface="SimSun" charset="0"/>
                <a:cs typeface="Arial"/>
              </a:rPr>
              <a:t> </a:t>
            </a:r>
            <a:r>
              <a:rPr lang="en-US" altLang="zh-CN" sz="2000" dirty="0" err="1" smtClean="0">
                <a:latin typeface="Arial"/>
                <a:ea typeface="SimSun" charset="0"/>
                <a:cs typeface="Arial"/>
              </a:rPr>
              <a:t>là</a:t>
            </a:r>
            <a:r>
              <a:rPr lang="en-US" altLang="zh-CN" sz="2000" dirty="0" smtClean="0">
                <a:latin typeface="Arial"/>
                <a:ea typeface="SimSun" charset="0"/>
                <a:cs typeface="Arial"/>
              </a:rPr>
              <a:t> 1 </a:t>
            </a:r>
            <a:r>
              <a:rPr lang="en-US" altLang="zh-CN" sz="2000" dirty="0" err="1" smtClean="0">
                <a:latin typeface="Arial"/>
                <a:ea typeface="SimSun" charset="0"/>
                <a:cs typeface="Arial"/>
              </a:rPr>
              <a:t>trong</a:t>
            </a:r>
            <a:r>
              <a:rPr lang="en-US" altLang="zh-CN" sz="2000" dirty="0" smtClean="0">
                <a:latin typeface="Arial"/>
                <a:ea typeface="SimSun" charset="0"/>
                <a:cs typeface="Arial"/>
              </a:rPr>
              <a:t> “</a:t>
            </a:r>
            <a:r>
              <a:rPr lang="en-US" altLang="zh-CN" sz="2000" dirty="0" err="1" smtClean="0">
                <a:latin typeface="Arial"/>
                <a:ea typeface="SimSun" charset="0"/>
                <a:cs typeface="Arial"/>
              </a:rPr>
              <a:t>bốn</a:t>
            </a:r>
            <a:r>
              <a:rPr lang="en-US" altLang="zh-CN" sz="2000" dirty="0" smtClean="0">
                <a:latin typeface="Arial"/>
                <a:ea typeface="SimSun" charset="0"/>
                <a:cs typeface="Arial"/>
              </a:rPr>
              <a:t> </a:t>
            </a:r>
            <a:r>
              <a:rPr lang="en-US" altLang="zh-CN" sz="2000" dirty="0" err="1" smtClean="0">
                <a:latin typeface="Arial"/>
                <a:ea typeface="SimSun" charset="0"/>
                <a:cs typeface="Arial"/>
              </a:rPr>
              <a:t>thư</a:t>
            </a:r>
            <a:r>
              <a:rPr lang="en-US" altLang="zh-CN" sz="2000" dirty="0" smtClean="0">
                <a:latin typeface="Arial"/>
                <a:ea typeface="SimSun" charset="0"/>
                <a:cs typeface="Arial"/>
              </a:rPr>
              <a:t> </a:t>
            </a:r>
            <a:r>
              <a:rPr lang="en-US" altLang="zh-CN" sz="2000" dirty="0" err="1" smtClean="0">
                <a:latin typeface="Arial"/>
                <a:ea typeface="SimSun" charset="0"/>
                <a:cs typeface="Arial"/>
              </a:rPr>
              <a:t>tín</a:t>
            </a:r>
            <a:r>
              <a:rPr lang="en-US" altLang="zh-CN" sz="2000" dirty="0" smtClean="0">
                <a:latin typeface="Arial"/>
                <a:ea typeface="SimSun" charset="0"/>
                <a:cs typeface="Arial"/>
              </a:rPr>
              <a:t>  </a:t>
            </a:r>
            <a:r>
              <a:rPr lang="en-US" altLang="zh-CN" sz="2000" dirty="0" err="1" smtClean="0">
                <a:latin typeface="Arial"/>
                <a:ea typeface="SimSun" charset="0"/>
                <a:cs typeface="Arial"/>
              </a:rPr>
              <a:t>không</a:t>
            </a:r>
            <a:r>
              <a:rPr lang="en-US" altLang="zh-CN" sz="2000" dirty="0" smtClean="0">
                <a:latin typeface="Arial"/>
                <a:ea typeface="SimSun" charset="0"/>
                <a:cs typeface="Arial"/>
              </a:rPr>
              <a:t> </a:t>
            </a:r>
            <a:r>
              <a:rPr lang="en-US" altLang="zh-CN" sz="2000" dirty="0" err="1" smtClean="0">
                <a:latin typeface="Arial"/>
                <a:ea typeface="SimSun" charset="0"/>
                <a:cs typeface="Arial"/>
              </a:rPr>
              <a:t>bị</a:t>
            </a:r>
            <a:r>
              <a:rPr lang="en-US" altLang="zh-CN" sz="2000" dirty="0" smtClean="0">
                <a:latin typeface="Arial"/>
                <a:ea typeface="SimSun" charset="0"/>
                <a:cs typeface="Arial"/>
              </a:rPr>
              <a:t> </a:t>
            </a:r>
            <a:r>
              <a:rPr lang="en-US" altLang="zh-CN" sz="2000" dirty="0" err="1" smtClean="0">
                <a:latin typeface="Arial"/>
                <a:ea typeface="SimSun" charset="0"/>
                <a:cs typeface="Arial"/>
              </a:rPr>
              <a:t>tranh</a:t>
            </a:r>
            <a:r>
              <a:rPr lang="en-US" altLang="zh-CN" sz="2000" dirty="0" smtClean="0">
                <a:latin typeface="Arial"/>
                <a:ea typeface="SimSun" charset="0"/>
                <a:cs typeface="Arial"/>
              </a:rPr>
              <a:t> </a:t>
            </a:r>
            <a:r>
              <a:rPr lang="en-US" altLang="zh-CN" sz="2000" dirty="0" err="1" smtClean="0">
                <a:latin typeface="Arial"/>
                <a:ea typeface="SimSun" charset="0"/>
                <a:cs typeface="Arial"/>
              </a:rPr>
              <a:t>cãi</a:t>
            </a:r>
            <a:r>
              <a:rPr lang="en-US" altLang="zh-CN" sz="2000" dirty="0" smtClean="0">
                <a:latin typeface="Arial"/>
                <a:ea typeface="SimSun" charset="0"/>
                <a:cs typeface="Arial"/>
              </a:rPr>
              <a:t>”.</a:t>
            </a:r>
            <a:endParaRPr lang="en-US" sz="2000" dirty="0">
              <a:latin typeface="Arial"/>
              <a:ea typeface="SimSun" charset="0"/>
              <a:cs typeface="Arial"/>
            </a:endParaRPr>
          </a:p>
        </p:txBody>
      </p:sp>
      <p:sp>
        <p:nvSpPr>
          <p:cNvPr id="13320" name="Text Box 8"/>
          <p:cNvSpPr txBox="1">
            <a:spLocks noChangeArrowheads="1"/>
          </p:cNvSpPr>
          <p:nvPr/>
        </p:nvSpPr>
        <p:spPr bwMode="auto">
          <a:xfrm>
            <a:off x="4802188" y="1981200"/>
            <a:ext cx="4113212" cy="3733800"/>
          </a:xfrm>
          <a:prstGeom prst="rect">
            <a:avLst/>
          </a:prstGeom>
          <a:solidFill>
            <a:schemeClr val="accent1"/>
          </a:solidFill>
          <a:ln w="9525">
            <a:solidFill>
              <a:schemeClr val="tx1"/>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err="1" smtClean="0">
                <a:latin typeface="Arial"/>
                <a:ea typeface="SimSun" charset="0"/>
                <a:cs typeface="Arial"/>
              </a:rPr>
              <a:t>Nội</a:t>
            </a:r>
            <a:r>
              <a:rPr lang="en-US" altLang="zh-CN" sz="2800" u="sng" dirty="0" smtClean="0">
                <a:latin typeface="Arial"/>
                <a:ea typeface="SimSun" charset="0"/>
                <a:cs typeface="Arial"/>
              </a:rPr>
              <a:t> </a:t>
            </a:r>
            <a:r>
              <a:rPr lang="en-US" altLang="zh-CN" sz="2800" u="sng" dirty="0" err="1" smtClean="0">
                <a:latin typeface="Arial"/>
                <a:ea typeface="SimSun" charset="0"/>
                <a:cs typeface="Arial"/>
              </a:rPr>
              <a:t>chứng</a:t>
            </a:r>
            <a:endParaRPr lang="en-US" altLang="zh-CN" sz="2800" dirty="0">
              <a:latin typeface="Arial"/>
              <a:ea typeface="SimSun" charset="0"/>
              <a:cs typeface="Arial"/>
            </a:endParaRPr>
          </a:p>
          <a:p>
            <a:pPr eaLnBrk="1" hangingPunct="1"/>
            <a:r>
              <a:rPr lang="en-US" altLang="zh-CN" sz="2800" dirty="0" err="1" smtClean="0">
                <a:latin typeface="Arial"/>
                <a:ea typeface="SimSun" charset="0"/>
                <a:cs typeface="Arial"/>
              </a:rPr>
              <a:t>Chính</a:t>
            </a:r>
            <a:r>
              <a:rPr lang="en-US" altLang="zh-CN" sz="2800" dirty="0" smtClean="0">
                <a:latin typeface="Arial"/>
                <a:ea typeface="SimSun" charset="0"/>
                <a:cs typeface="Arial"/>
              </a:rPr>
              <a:t> </a:t>
            </a:r>
            <a:r>
              <a:rPr lang="en-US" altLang="zh-CN" sz="2800" dirty="0" err="1" smtClean="0">
                <a:latin typeface="Arial"/>
                <a:ea typeface="SimSun" charset="0"/>
                <a:cs typeface="Arial"/>
              </a:rPr>
              <a:t>thư</a:t>
            </a:r>
            <a:r>
              <a:rPr lang="en-US" altLang="zh-CN" sz="2800" dirty="0" smtClean="0">
                <a:latin typeface="Arial"/>
                <a:ea typeface="SimSun" charset="0"/>
                <a:cs typeface="Arial"/>
              </a:rPr>
              <a:t> </a:t>
            </a:r>
            <a:r>
              <a:rPr lang="en-US" altLang="zh-CN" sz="2800" dirty="0" err="1" smtClean="0">
                <a:latin typeface="Arial"/>
                <a:ea typeface="SimSun" charset="0"/>
                <a:cs typeface="Arial"/>
              </a:rPr>
              <a:t>tín</a:t>
            </a:r>
            <a:r>
              <a:rPr lang="en-US" altLang="zh-CN" sz="2800" dirty="0" smtClean="0">
                <a:latin typeface="Arial"/>
                <a:ea typeface="SimSun" charset="0"/>
                <a:cs typeface="Arial"/>
              </a:rPr>
              <a:t> </a:t>
            </a:r>
            <a:r>
              <a:rPr lang="en-US" altLang="zh-CN" sz="2800" dirty="0" err="1" smtClean="0">
                <a:latin typeface="Arial"/>
                <a:ea typeface="SimSun" charset="0"/>
                <a:cs typeface="Arial"/>
              </a:rPr>
              <a:t>này</a:t>
            </a:r>
            <a:r>
              <a:rPr lang="en-US" altLang="zh-CN" sz="2800" dirty="0" smtClean="0">
                <a:latin typeface="Arial"/>
                <a:ea typeface="SimSun" charset="0"/>
                <a:cs typeface="Arial"/>
              </a:rPr>
              <a:t> </a:t>
            </a:r>
            <a:r>
              <a:rPr lang="en-US" altLang="zh-CN" sz="2800" dirty="0" err="1" smtClean="0">
                <a:latin typeface="Arial"/>
                <a:ea typeface="SimSun" charset="0"/>
                <a:cs typeface="Arial"/>
              </a:rPr>
              <a:t>lý</a:t>
            </a:r>
            <a:r>
              <a:rPr lang="en-US" altLang="zh-CN" sz="2800" dirty="0" smtClean="0">
                <a:latin typeface="Arial"/>
                <a:ea typeface="SimSun" charset="0"/>
                <a:cs typeface="Arial"/>
              </a:rPr>
              <a:t> </a:t>
            </a:r>
            <a:r>
              <a:rPr lang="en-US" altLang="zh-CN" sz="2800" dirty="0" err="1" smtClean="0">
                <a:latin typeface="Arial"/>
                <a:ea typeface="SimSun" charset="0"/>
                <a:cs typeface="Arial"/>
              </a:rPr>
              <a:t>luân</a:t>
            </a:r>
            <a:r>
              <a:rPr lang="en-US" altLang="zh-CN" sz="2800" dirty="0" smtClean="0">
                <a:latin typeface="Arial"/>
                <a:ea typeface="SimSun" charset="0"/>
                <a:cs typeface="Arial"/>
              </a:rPr>
              <a:t> </a:t>
            </a:r>
            <a:r>
              <a:rPr lang="en-US" altLang="zh-CN" sz="2800" dirty="0" err="1" smtClean="0">
                <a:latin typeface="Arial"/>
                <a:ea typeface="SimSun" charset="0"/>
                <a:cs typeface="Arial"/>
              </a:rPr>
              <a:t>về</a:t>
            </a:r>
            <a:r>
              <a:rPr lang="en-US" altLang="zh-CN" sz="2800" dirty="0" smtClean="0">
                <a:latin typeface="Arial"/>
                <a:ea typeface="SimSun" charset="0"/>
                <a:cs typeface="Arial"/>
              </a:rPr>
              <a:t> </a:t>
            </a:r>
            <a:r>
              <a:rPr lang="en-US" altLang="zh-CN" sz="2800" dirty="0" err="1" smtClean="0">
                <a:latin typeface="Arial"/>
                <a:ea typeface="SimSun" charset="0"/>
                <a:cs typeface="Arial"/>
              </a:rPr>
              <a:t>quyền</a:t>
            </a:r>
            <a:r>
              <a:rPr lang="en-US" altLang="zh-CN" sz="2800" dirty="0" smtClean="0">
                <a:latin typeface="Arial"/>
                <a:ea typeface="SimSun" charset="0"/>
                <a:cs typeface="Arial"/>
              </a:rPr>
              <a:t> </a:t>
            </a:r>
            <a:r>
              <a:rPr lang="en-US" altLang="zh-CN" sz="2800" dirty="0" err="1" smtClean="0">
                <a:latin typeface="Arial"/>
                <a:ea typeface="SimSun" charset="0"/>
                <a:cs typeface="Arial"/>
              </a:rPr>
              <a:t>tác</a:t>
            </a:r>
            <a:r>
              <a:rPr lang="en-US" altLang="zh-CN" sz="2800" dirty="0" smtClean="0">
                <a:latin typeface="Arial"/>
                <a:ea typeface="SimSun" charset="0"/>
                <a:cs typeface="Arial"/>
              </a:rPr>
              <a:t> </a:t>
            </a:r>
            <a:r>
              <a:rPr lang="en-US" altLang="zh-CN" sz="2800" dirty="0" err="1" smtClean="0">
                <a:latin typeface="Arial"/>
                <a:ea typeface="SimSun" charset="0"/>
                <a:cs typeface="Arial"/>
              </a:rPr>
              <a:t>giả</a:t>
            </a:r>
            <a:r>
              <a:rPr lang="en-US" altLang="zh-CN" sz="2800" dirty="0" smtClean="0">
                <a:latin typeface="Arial"/>
                <a:ea typeface="SimSun" charset="0"/>
                <a:cs typeface="Arial"/>
              </a:rPr>
              <a:t> </a:t>
            </a:r>
            <a:r>
              <a:rPr lang="en-US" altLang="zh-CN" sz="2800" dirty="0" err="1" smtClean="0">
                <a:latin typeface="Arial"/>
                <a:ea typeface="SimSun" charset="0"/>
                <a:cs typeface="Arial"/>
              </a:rPr>
              <a:t>của</a:t>
            </a:r>
            <a:r>
              <a:rPr lang="en-US" altLang="zh-CN" sz="2800" dirty="0" smtClean="0">
                <a:latin typeface="Arial"/>
                <a:ea typeface="SimSun" charset="0"/>
                <a:cs typeface="Arial"/>
              </a:rPr>
              <a:t> </a:t>
            </a:r>
            <a:r>
              <a:rPr lang="en-US" altLang="zh-CN" sz="2800" dirty="0" err="1" smtClean="0">
                <a:latin typeface="Arial"/>
                <a:ea typeface="SimSun" charset="0"/>
                <a:cs typeface="Arial"/>
              </a:rPr>
              <a:t>Phao-lô</a:t>
            </a:r>
            <a:r>
              <a:rPr lang="en-US" altLang="zh-CN" sz="2800" dirty="0" smtClean="0">
                <a:latin typeface="Arial"/>
                <a:ea typeface="SimSun" charset="0"/>
                <a:cs typeface="Arial"/>
              </a:rPr>
              <a:t> </a:t>
            </a:r>
            <a:r>
              <a:rPr lang="en-US" altLang="zh-CN" sz="2800" dirty="0" err="1" smtClean="0">
                <a:latin typeface="Arial"/>
                <a:ea typeface="SimSun" charset="0"/>
                <a:cs typeface="Arial"/>
              </a:rPr>
              <a:t>còn</a:t>
            </a:r>
            <a:r>
              <a:rPr lang="en-US" altLang="zh-CN" sz="2800" dirty="0" smtClean="0">
                <a:latin typeface="Arial"/>
                <a:ea typeface="SimSun" charset="0"/>
                <a:cs typeface="Arial"/>
              </a:rPr>
              <a:t> </a:t>
            </a:r>
            <a:r>
              <a:rPr lang="en-US" altLang="zh-CN" sz="2800" dirty="0" err="1" smtClean="0">
                <a:latin typeface="Arial"/>
                <a:ea typeface="SimSun" charset="0"/>
                <a:cs typeface="Arial"/>
              </a:rPr>
              <a:t>mạnh</a:t>
            </a:r>
            <a:r>
              <a:rPr lang="en-US" altLang="zh-CN" sz="2800" dirty="0" smtClean="0">
                <a:latin typeface="Arial"/>
                <a:ea typeface="SimSun" charset="0"/>
                <a:cs typeface="Arial"/>
              </a:rPr>
              <a:t> </a:t>
            </a:r>
            <a:r>
              <a:rPr lang="en-US" altLang="zh-CN" sz="2800" dirty="0" err="1" smtClean="0">
                <a:latin typeface="Arial"/>
                <a:ea typeface="SimSun" charset="0"/>
                <a:cs typeface="Arial"/>
              </a:rPr>
              <a:t>hơn</a:t>
            </a:r>
            <a:r>
              <a:rPr lang="en-US" altLang="zh-CN" sz="2800" dirty="0" smtClean="0">
                <a:latin typeface="Arial"/>
                <a:ea typeface="SimSun" charset="0"/>
                <a:cs typeface="Arial"/>
              </a:rPr>
              <a:t> </a:t>
            </a:r>
            <a:r>
              <a:rPr lang="en-US" altLang="zh-CN" sz="2800" dirty="0" err="1" smtClean="0">
                <a:latin typeface="Arial"/>
                <a:ea typeface="SimSun" charset="0"/>
                <a:cs typeface="Arial"/>
              </a:rPr>
              <a:t>phần</a:t>
            </a:r>
            <a:r>
              <a:rPr lang="en-US" altLang="zh-CN" sz="2800" dirty="0" smtClean="0">
                <a:latin typeface="Arial"/>
                <a:ea typeface="SimSun" charset="0"/>
                <a:cs typeface="Arial"/>
              </a:rPr>
              <a:t> </a:t>
            </a:r>
            <a:r>
              <a:rPr lang="en-US" altLang="zh-CN" sz="2800" dirty="0" err="1" smtClean="0">
                <a:latin typeface="Arial"/>
                <a:ea typeface="SimSun" charset="0"/>
                <a:cs typeface="Arial"/>
              </a:rPr>
              <a:t>nó</a:t>
            </a:r>
            <a:r>
              <a:rPr lang="en-US" altLang="zh-CN" sz="2800" dirty="0" smtClean="0">
                <a:latin typeface="Arial"/>
                <a:ea typeface="SimSun" charset="0"/>
                <a:cs typeface="Arial"/>
              </a:rPr>
              <a:t> </a:t>
            </a:r>
            <a:r>
              <a:rPr lang="en-US" altLang="zh-CN" sz="2800" dirty="0" err="1" smtClean="0">
                <a:latin typeface="Arial"/>
                <a:ea typeface="SimSun" charset="0"/>
                <a:cs typeface="Arial"/>
              </a:rPr>
              <a:t>chứng</a:t>
            </a:r>
            <a:r>
              <a:rPr lang="en-US" altLang="zh-CN" sz="2800" dirty="0" smtClean="0">
                <a:latin typeface="Arial"/>
                <a:ea typeface="SimSun" charset="0"/>
                <a:cs typeface="Arial"/>
              </a:rPr>
              <a:t> minh </a:t>
            </a:r>
            <a:r>
              <a:rPr lang="en-US" altLang="zh-CN" sz="2800" dirty="0" err="1" smtClean="0">
                <a:latin typeface="Arial"/>
                <a:ea typeface="SimSun" charset="0"/>
                <a:cs typeface="Arial"/>
              </a:rPr>
              <a:t>thư</a:t>
            </a:r>
            <a:r>
              <a:rPr lang="en-US" altLang="zh-CN" sz="2800" dirty="0" smtClean="0">
                <a:latin typeface="Arial"/>
                <a:ea typeface="SimSun" charset="0"/>
                <a:cs typeface="Arial"/>
              </a:rPr>
              <a:t> do </a:t>
            </a:r>
            <a:r>
              <a:rPr lang="en-US" altLang="zh-CN" sz="2800" dirty="0" err="1" smtClean="0">
                <a:latin typeface="Arial"/>
                <a:ea typeface="SimSun" charset="0"/>
                <a:cs typeface="Arial"/>
              </a:rPr>
              <a:t>Phao-lô</a:t>
            </a:r>
            <a:r>
              <a:rPr lang="en-US" altLang="zh-CN" sz="2800" dirty="0" smtClean="0">
                <a:latin typeface="Arial"/>
                <a:ea typeface="SimSun" charset="0"/>
                <a:cs typeface="Arial"/>
              </a:rPr>
              <a:t> </a:t>
            </a:r>
            <a:r>
              <a:rPr lang="en-US" altLang="zh-CN" sz="2800" dirty="0" err="1" smtClean="0">
                <a:latin typeface="Arial"/>
                <a:ea typeface="SimSun" charset="0"/>
                <a:cs typeface="Arial"/>
              </a:rPr>
              <a:t>viết</a:t>
            </a:r>
            <a:r>
              <a:rPr lang="en-US" altLang="zh-CN" sz="2800" dirty="0" smtClean="0">
                <a:latin typeface="Arial"/>
                <a:ea typeface="SimSun" charset="0"/>
                <a:cs typeface="Arial"/>
              </a:rPr>
              <a:t>. (</a:t>
            </a:r>
            <a:r>
              <a:rPr lang="en-US" altLang="zh-CN" sz="2800" dirty="0">
                <a:latin typeface="Arial"/>
                <a:ea typeface="SimSun" charset="0"/>
                <a:cs typeface="Arial"/>
              </a:rPr>
              <a:t>1:1).</a:t>
            </a:r>
            <a:endParaRPr lang="en-US" sz="2800" dirty="0">
              <a:latin typeface="Arial"/>
              <a:ea typeface="SimSun" charset="0"/>
              <a:cs typeface="Arial"/>
            </a:endParaRPr>
          </a:p>
        </p:txBody>
      </p:sp>
      <p:sp>
        <p:nvSpPr>
          <p:cNvPr id="200709" name="Rectangle 10" descr="Walnut"/>
          <p:cNvSpPr>
            <a:spLocks noGrp="1" noChangeArrowheads="1"/>
          </p:cNvSpPr>
          <p:nvPr>
            <p:ph type="title" idx="4294967295"/>
          </p:nvPr>
        </p:nvSpPr>
        <p:spPr>
          <a:xfrm>
            <a:off x="0" y="76200"/>
            <a:ext cx="3581400" cy="762000"/>
          </a:xfrm>
          <a:blipFill dpi="0" rotWithShape="0">
            <a:blip r:embed="rId5" cstate="print"/>
            <a:srcRect/>
            <a:tile tx="0" ty="0" sx="100000" sy="100000" flip="none" algn="tl"/>
          </a:blipFill>
        </p:spPr>
        <p:txBody>
          <a:bodyPr>
            <a:normAutofit fontScale="90000"/>
          </a:bodyPr>
          <a:lstStyle/>
          <a:p>
            <a:pPr algn="ctr" eaLnBrk="1" hangingPunct="1"/>
            <a:r>
              <a:rPr lang="en-US" b="1" dirty="0" err="1" smtClean="0">
                <a:solidFill>
                  <a:schemeClr val="bg1"/>
                </a:solidFill>
                <a:latin typeface="Arial"/>
                <a:ea typeface="ＭＳ Ｐゴシック" charset="0"/>
                <a:cs typeface="Arial"/>
              </a:rPr>
              <a:t>Quyền</a:t>
            </a:r>
            <a:r>
              <a:rPr lang="en-US" b="1" dirty="0" smtClean="0">
                <a:solidFill>
                  <a:schemeClr val="bg1"/>
                </a:solidFill>
                <a:latin typeface="Arial"/>
                <a:ea typeface="ＭＳ Ｐゴシック" charset="0"/>
                <a:cs typeface="Arial"/>
              </a:rPr>
              <a:t> </a:t>
            </a:r>
            <a:r>
              <a:rPr lang="en-US" b="1" dirty="0" err="1" smtClean="0">
                <a:solidFill>
                  <a:schemeClr val="bg1"/>
                </a:solidFill>
                <a:latin typeface="Arial"/>
                <a:ea typeface="ＭＳ Ｐゴシック" charset="0"/>
                <a:cs typeface="Arial"/>
              </a:rPr>
              <a:t>tác</a:t>
            </a:r>
            <a:r>
              <a:rPr lang="en-US" b="1" dirty="0" smtClean="0">
                <a:solidFill>
                  <a:schemeClr val="bg1"/>
                </a:solidFill>
                <a:latin typeface="Arial"/>
                <a:ea typeface="ＭＳ Ｐゴシック" charset="0"/>
                <a:cs typeface="Arial"/>
              </a:rPr>
              <a:t> </a:t>
            </a:r>
            <a:r>
              <a:rPr lang="en-US" b="1" dirty="0" err="1" smtClean="0">
                <a:solidFill>
                  <a:schemeClr val="bg1"/>
                </a:solidFill>
                <a:latin typeface="Arial"/>
                <a:ea typeface="ＭＳ Ｐゴシック" charset="0"/>
                <a:cs typeface="Arial"/>
              </a:rPr>
              <a:t>giả</a:t>
            </a:r>
            <a:endParaRPr lang="en-US" b="1" dirty="0">
              <a:solidFill>
                <a:schemeClr val="bg1"/>
              </a:solidFill>
              <a:latin typeface="Arial"/>
              <a:ea typeface="ＭＳ Ｐゴシック" charset="0"/>
              <a:cs typeface="Aria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00" y="749985"/>
            <a:ext cx="5121275" cy="3108543"/>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err="1" smtClean="0">
                <a:ea typeface="SimSun" charset="0"/>
                <a:cs typeface="SimSun" charset="0"/>
              </a:rPr>
              <a:t>Thời</a:t>
            </a:r>
            <a:r>
              <a:rPr lang="en-US" altLang="zh-CN" sz="2800" u="sng" dirty="0" smtClean="0">
                <a:ea typeface="SimSun" charset="0"/>
                <a:cs typeface="SimSun" charset="0"/>
              </a:rPr>
              <a:t> </a:t>
            </a:r>
            <a:r>
              <a:rPr lang="en-US" altLang="zh-CN" sz="2800" u="sng" dirty="0" err="1" smtClean="0">
                <a:ea typeface="SimSun" charset="0"/>
                <a:cs typeface="SimSun" charset="0"/>
              </a:rPr>
              <a:t>điểm</a:t>
            </a:r>
            <a:endParaRPr lang="en-US" altLang="zh-CN" sz="2800" dirty="0">
              <a:ea typeface="SimSun" charset="0"/>
              <a:cs typeface="SimSun" charset="0"/>
            </a:endParaRPr>
          </a:p>
          <a:p>
            <a:pPr algn="l" eaLnBrk="1" hangingPunct="1">
              <a:buFont typeface="Wingdings" charset="0"/>
              <a:buChar char="Ø"/>
            </a:pPr>
            <a:r>
              <a:rPr lang="en-US" altLang="zh-CN" dirty="0">
                <a:ea typeface="SimSun" charset="0"/>
                <a:cs typeface="SimSun" charset="0"/>
              </a:rPr>
              <a:t>1 </a:t>
            </a:r>
            <a:r>
              <a:rPr lang="en-US" altLang="zh-CN" dirty="0" err="1" smtClean="0">
                <a:ea typeface="SimSun" charset="0"/>
                <a:cs typeface="SimSun" charset="0"/>
              </a:rPr>
              <a:t>Côrinhtô</a:t>
            </a:r>
            <a:r>
              <a:rPr lang="en-US" altLang="zh-CN" dirty="0" smtClean="0">
                <a:ea typeface="SimSun" charset="0"/>
                <a:cs typeface="SimSun" charset="0"/>
              </a:rPr>
              <a:t> </a:t>
            </a:r>
            <a:r>
              <a:rPr lang="en-US" altLang="zh-CN" dirty="0" err="1" smtClean="0">
                <a:ea typeface="SimSun" charset="0"/>
                <a:cs typeface="SimSun" charset="0"/>
              </a:rPr>
              <a:t>được</a:t>
            </a:r>
            <a:r>
              <a:rPr lang="en-US" altLang="zh-CN" dirty="0" smtClean="0">
                <a:ea typeface="SimSun" charset="0"/>
                <a:cs typeface="SimSun" charset="0"/>
              </a:rPr>
              <a:t> </a:t>
            </a:r>
            <a:r>
              <a:rPr lang="en-US" altLang="zh-CN" dirty="0" err="1" smtClean="0">
                <a:ea typeface="SimSun" charset="0"/>
                <a:cs typeface="SimSun" charset="0"/>
              </a:rPr>
              <a:t>viết</a:t>
            </a:r>
            <a:r>
              <a:rPr lang="en-US" altLang="zh-CN" dirty="0" smtClean="0">
                <a:ea typeface="SimSun" charset="0"/>
                <a:cs typeface="SimSun" charset="0"/>
              </a:rPr>
              <a:t> </a:t>
            </a:r>
            <a:r>
              <a:rPr lang="en-US" altLang="zh-CN" dirty="0" err="1" smtClean="0">
                <a:ea typeface="SimSun" charset="0"/>
                <a:cs typeface="SimSun" charset="0"/>
              </a:rPr>
              <a:t>vào</a:t>
            </a:r>
            <a:r>
              <a:rPr lang="en-US" altLang="zh-CN" dirty="0" smtClean="0">
                <a:ea typeface="SimSun" charset="0"/>
                <a:cs typeface="SimSun" charset="0"/>
              </a:rPr>
              <a:t> </a:t>
            </a:r>
            <a:r>
              <a:rPr lang="en-US" altLang="zh-CN" dirty="0" err="1" smtClean="0">
                <a:ea typeface="SimSun" charset="0"/>
                <a:cs typeface="SimSun" charset="0"/>
              </a:rPr>
              <a:t>tháng</a:t>
            </a:r>
            <a:r>
              <a:rPr lang="en-US" altLang="zh-CN" dirty="0" smtClean="0">
                <a:ea typeface="SimSun" charset="0"/>
                <a:cs typeface="SimSun" charset="0"/>
              </a:rPr>
              <a:t> </a:t>
            </a:r>
            <a:r>
              <a:rPr lang="en-US" altLang="zh-CN" dirty="0" err="1" smtClean="0">
                <a:ea typeface="SimSun" charset="0"/>
                <a:cs typeface="SimSun" charset="0"/>
              </a:rPr>
              <a:t>Năm</a:t>
            </a:r>
            <a:r>
              <a:rPr lang="en-US" altLang="zh-CN" dirty="0" smtClean="0">
                <a:ea typeface="SimSun" charset="0"/>
                <a:cs typeface="SimSun" charset="0"/>
              </a:rPr>
              <a:t> </a:t>
            </a:r>
            <a:r>
              <a:rPr lang="en-US" altLang="zh-CN" dirty="0" err="1" smtClean="0">
                <a:ea typeface="SimSun" charset="0"/>
                <a:cs typeface="SimSun" charset="0"/>
              </a:rPr>
              <a:t>năm</a:t>
            </a:r>
            <a:r>
              <a:rPr lang="en-US" altLang="zh-CN" dirty="0" smtClean="0">
                <a:ea typeface="SimSun" charset="0"/>
                <a:cs typeface="SimSun" charset="0"/>
              </a:rPr>
              <a:t> 56 SC </a:t>
            </a:r>
            <a:r>
              <a:rPr lang="en-US" altLang="zh-CN" dirty="0">
                <a:ea typeface="SimSun" charset="0"/>
                <a:cs typeface="SimSun" charset="0"/>
              </a:rPr>
              <a:t>(1 </a:t>
            </a:r>
            <a:r>
              <a:rPr lang="en-US" altLang="zh-CN" dirty="0" err="1" smtClean="0">
                <a:ea typeface="SimSun" charset="0"/>
                <a:cs typeface="SimSun" charset="0"/>
              </a:rPr>
              <a:t>Cô</a:t>
            </a:r>
            <a:r>
              <a:rPr lang="en-US" altLang="zh-CN" dirty="0" smtClean="0">
                <a:ea typeface="SimSun" charset="0"/>
                <a:cs typeface="SimSun" charset="0"/>
              </a:rPr>
              <a:t> 16:5-8</a:t>
            </a:r>
            <a:r>
              <a:rPr lang="en-US" altLang="zh-CN" dirty="0">
                <a:ea typeface="SimSun" charset="0"/>
                <a:cs typeface="SimSun" charset="0"/>
              </a:rPr>
              <a:t>).</a:t>
            </a:r>
          </a:p>
          <a:p>
            <a:pPr algn="l" eaLnBrk="1" hangingPunct="1">
              <a:buFont typeface="Wingdings" charset="0"/>
              <a:buChar char="Ø"/>
            </a:pPr>
            <a:r>
              <a:rPr lang="en-US" altLang="zh-CN" dirty="0">
                <a:ea typeface="SimSun" charset="0"/>
                <a:cs typeface="SimSun" charset="0"/>
              </a:rPr>
              <a:t>2 </a:t>
            </a:r>
            <a:r>
              <a:rPr lang="en-US" altLang="zh-CN" dirty="0" err="1" smtClean="0">
                <a:ea typeface="SimSun" charset="0"/>
                <a:cs typeface="SimSun" charset="0"/>
              </a:rPr>
              <a:t>Côrinhtô</a:t>
            </a:r>
            <a:r>
              <a:rPr lang="en-US" altLang="zh-CN" dirty="0" smtClean="0">
                <a:ea typeface="SimSun" charset="0"/>
                <a:cs typeface="SimSun" charset="0"/>
              </a:rPr>
              <a:t> </a:t>
            </a:r>
            <a:r>
              <a:rPr lang="en-US" altLang="zh-CN" dirty="0" err="1" smtClean="0">
                <a:ea typeface="SimSun" charset="0"/>
                <a:cs typeface="SimSun" charset="0"/>
              </a:rPr>
              <a:t>được</a:t>
            </a:r>
            <a:r>
              <a:rPr lang="en-US" altLang="zh-CN" dirty="0" smtClean="0">
                <a:ea typeface="SimSun" charset="0"/>
                <a:cs typeface="SimSun" charset="0"/>
              </a:rPr>
              <a:t> </a:t>
            </a:r>
            <a:r>
              <a:rPr lang="en-US" altLang="zh-CN" dirty="0" err="1" smtClean="0">
                <a:ea typeface="SimSun" charset="0"/>
                <a:cs typeface="SimSun" charset="0"/>
              </a:rPr>
              <a:t>viết</a:t>
            </a:r>
            <a:r>
              <a:rPr lang="en-US" altLang="zh-CN" dirty="0" smtClean="0">
                <a:ea typeface="SimSun" charset="0"/>
                <a:cs typeface="SimSun" charset="0"/>
              </a:rPr>
              <a:t> </a:t>
            </a:r>
            <a:r>
              <a:rPr lang="en-US" altLang="zh-CN" dirty="0" err="1" smtClean="0">
                <a:ea typeface="SimSun" charset="0"/>
                <a:cs typeface="SimSun" charset="0"/>
              </a:rPr>
              <a:t>không</a:t>
            </a:r>
            <a:r>
              <a:rPr lang="en-US" altLang="zh-CN" dirty="0" smtClean="0">
                <a:ea typeface="SimSun" charset="0"/>
                <a:cs typeface="SimSun" charset="0"/>
              </a:rPr>
              <a:t> </a:t>
            </a:r>
            <a:r>
              <a:rPr lang="en-US" altLang="zh-CN" dirty="0" err="1" smtClean="0">
                <a:ea typeface="SimSun" charset="0"/>
                <a:cs typeface="SimSun" charset="0"/>
              </a:rPr>
              <a:t>đầy</a:t>
            </a:r>
            <a:r>
              <a:rPr lang="en-US" altLang="zh-CN" dirty="0" smtClean="0">
                <a:ea typeface="SimSun" charset="0"/>
                <a:cs typeface="SimSun" charset="0"/>
              </a:rPr>
              <a:t> </a:t>
            </a:r>
            <a:r>
              <a:rPr lang="en-US" altLang="zh-CN" dirty="0" err="1" smtClean="0">
                <a:ea typeface="SimSun" charset="0"/>
                <a:cs typeface="SimSun" charset="0"/>
              </a:rPr>
              <a:t>một</a:t>
            </a:r>
            <a:r>
              <a:rPr lang="en-US" altLang="zh-CN" dirty="0" smtClean="0">
                <a:ea typeface="SimSun" charset="0"/>
                <a:cs typeface="SimSun" charset="0"/>
              </a:rPr>
              <a:t> </a:t>
            </a:r>
            <a:r>
              <a:rPr lang="en-US" altLang="zh-CN" dirty="0" err="1" smtClean="0">
                <a:ea typeface="SimSun" charset="0"/>
                <a:cs typeface="SimSun" charset="0"/>
              </a:rPr>
              <a:t>năm</a:t>
            </a:r>
            <a:r>
              <a:rPr lang="en-US" altLang="zh-CN" dirty="0" smtClean="0">
                <a:ea typeface="SimSun" charset="0"/>
                <a:cs typeface="SimSun" charset="0"/>
              </a:rPr>
              <a:t> </a:t>
            </a:r>
            <a:r>
              <a:rPr lang="en-US" altLang="zh-CN" dirty="0" err="1" smtClean="0">
                <a:ea typeface="SimSun" charset="0"/>
                <a:cs typeface="SimSun" charset="0"/>
              </a:rPr>
              <a:t>sau</a:t>
            </a:r>
            <a:r>
              <a:rPr lang="en-US" altLang="zh-CN" dirty="0" smtClean="0">
                <a:ea typeface="SimSun" charset="0"/>
                <a:cs typeface="SimSun" charset="0"/>
              </a:rPr>
              <a:t> I </a:t>
            </a:r>
            <a:r>
              <a:rPr lang="en-US" altLang="zh-CN" dirty="0" err="1" smtClean="0">
                <a:ea typeface="SimSun" charset="0"/>
                <a:cs typeface="SimSun" charset="0"/>
              </a:rPr>
              <a:t>Cô</a:t>
            </a:r>
            <a:r>
              <a:rPr lang="en-US" altLang="zh-CN" dirty="0" smtClean="0">
                <a:ea typeface="SimSun" charset="0"/>
                <a:cs typeface="SimSun" charset="0"/>
              </a:rPr>
              <a:t> (</a:t>
            </a:r>
            <a:r>
              <a:rPr lang="en-US" altLang="zh-CN" dirty="0">
                <a:ea typeface="SimSun" charset="0"/>
                <a:cs typeface="SimSun" charset="0"/>
              </a:rPr>
              <a:t>2 </a:t>
            </a:r>
            <a:r>
              <a:rPr lang="en-US" altLang="zh-CN" dirty="0" err="1" smtClean="0">
                <a:ea typeface="SimSun" charset="0"/>
                <a:cs typeface="SimSun" charset="0"/>
              </a:rPr>
              <a:t>Cô</a:t>
            </a:r>
            <a:r>
              <a:rPr lang="en-US" altLang="zh-CN" dirty="0" smtClean="0">
                <a:ea typeface="SimSun" charset="0"/>
                <a:cs typeface="SimSun" charset="0"/>
              </a:rPr>
              <a:t> </a:t>
            </a:r>
            <a:r>
              <a:rPr lang="en-US" altLang="zh-CN" dirty="0">
                <a:ea typeface="SimSun" charset="0"/>
                <a:cs typeface="SimSun" charset="0"/>
              </a:rPr>
              <a:t>8:10; 9:2).</a:t>
            </a:r>
          </a:p>
          <a:p>
            <a:pPr algn="l" eaLnBrk="1" hangingPunct="1">
              <a:buFont typeface="Wingdings" charset="0"/>
              <a:buChar char="Ø"/>
            </a:pPr>
            <a:r>
              <a:rPr lang="en-US" altLang="zh-CN" dirty="0">
                <a:ea typeface="SimSun" charset="0"/>
                <a:cs typeface="SimSun" charset="0"/>
              </a:rPr>
              <a:t>2 </a:t>
            </a:r>
            <a:r>
              <a:rPr lang="en-US" altLang="zh-CN" dirty="0" err="1" smtClean="0">
                <a:ea typeface="SimSun" charset="0"/>
                <a:cs typeface="SimSun" charset="0"/>
              </a:rPr>
              <a:t>Côrinhtô</a:t>
            </a:r>
            <a:r>
              <a:rPr lang="en-US" altLang="zh-CN" dirty="0" smtClean="0">
                <a:ea typeface="SimSun" charset="0"/>
                <a:cs typeface="SimSun" charset="0"/>
              </a:rPr>
              <a:t> </a:t>
            </a:r>
            <a:r>
              <a:rPr lang="en-US" altLang="zh-CN" dirty="0" err="1" smtClean="0">
                <a:ea typeface="SimSun" charset="0"/>
                <a:cs typeface="SimSun" charset="0"/>
              </a:rPr>
              <a:t>tiếp</a:t>
            </a:r>
            <a:r>
              <a:rPr lang="en-US" altLang="zh-CN" dirty="0" smtClean="0">
                <a:ea typeface="SimSun" charset="0"/>
                <a:cs typeface="SimSun" charset="0"/>
              </a:rPr>
              <a:t> </a:t>
            </a:r>
            <a:r>
              <a:rPr lang="en-US" altLang="zh-CN" dirty="0" err="1" smtClean="0">
                <a:ea typeface="SimSun" charset="0"/>
                <a:cs typeface="SimSun" charset="0"/>
              </a:rPr>
              <a:t>theo</a:t>
            </a:r>
            <a:r>
              <a:rPr lang="en-US" altLang="zh-CN" dirty="0" smtClean="0">
                <a:ea typeface="SimSun" charset="0"/>
                <a:cs typeface="SimSun" charset="0"/>
              </a:rPr>
              <a:t> </a:t>
            </a:r>
            <a:r>
              <a:rPr lang="en-US" altLang="zh-CN" dirty="0" err="1" smtClean="0">
                <a:ea typeface="SimSun" charset="0"/>
                <a:cs typeface="SimSun" charset="0"/>
              </a:rPr>
              <a:t>muộn</a:t>
            </a:r>
            <a:r>
              <a:rPr lang="en-US" altLang="zh-CN" dirty="0" smtClean="0">
                <a:ea typeface="SimSun" charset="0"/>
                <a:cs typeface="SimSun" charset="0"/>
              </a:rPr>
              <a:t> </a:t>
            </a:r>
            <a:r>
              <a:rPr lang="en-US" altLang="zh-CN" dirty="0" err="1" smtClean="0">
                <a:ea typeface="SimSun" charset="0"/>
                <a:cs typeface="SimSun" charset="0"/>
              </a:rPr>
              <a:t>trong</a:t>
            </a:r>
            <a:r>
              <a:rPr lang="en-US" altLang="zh-CN" dirty="0" smtClean="0">
                <a:ea typeface="SimSun" charset="0"/>
                <a:cs typeface="SimSun" charset="0"/>
              </a:rPr>
              <a:t> </a:t>
            </a:r>
            <a:r>
              <a:rPr lang="en-US" altLang="zh-CN" dirty="0" err="1" smtClean="0">
                <a:ea typeface="SimSun" charset="0"/>
                <a:cs typeface="SimSun" charset="0"/>
              </a:rPr>
              <a:t>năm</a:t>
            </a:r>
            <a:r>
              <a:rPr lang="en-US" altLang="zh-CN" dirty="0" smtClean="0">
                <a:ea typeface="SimSun" charset="0"/>
                <a:cs typeface="SimSun" charset="0"/>
              </a:rPr>
              <a:t> </a:t>
            </a:r>
            <a:r>
              <a:rPr lang="en-US" altLang="zh-CN" dirty="0" err="1" smtClean="0">
                <a:ea typeface="SimSun" charset="0"/>
                <a:cs typeface="SimSun" charset="0"/>
              </a:rPr>
              <a:t>đó</a:t>
            </a:r>
            <a:r>
              <a:rPr lang="en-US" altLang="zh-CN" dirty="0" smtClean="0">
                <a:ea typeface="SimSun" charset="0"/>
                <a:cs typeface="SimSun" charset="0"/>
              </a:rPr>
              <a:t>, </a:t>
            </a:r>
            <a:r>
              <a:rPr lang="en-US" altLang="zh-CN" dirty="0" err="1" smtClean="0">
                <a:ea typeface="SimSun" charset="0"/>
                <a:cs typeface="SimSun" charset="0"/>
              </a:rPr>
              <a:t>vào</a:t>
            </a:r>
            <a:r>
              <a:rPr lang="en-US" altLang="zh-CN" dirty="0" smtClean="0">
                <a:ea typeface="SimSun" charset="0"/>
                <a:cs typeface="SimSun" charset="0"/>
              </a:rPr>
              <a:t> </a:t>
            </a:r>
            <a:r>
              <a:rPr lang="en-US" altLang="zh-CN" dirty="0" err="1" smtClean="0">
                <a:ea typeface="SimSun" charset="0"/>
                <a:cs typeface="SimSun" charset="0"/>
              </a:rPr>
              <a:t>mùa</a:t>
            </a:r>
            <a:r>
              <a:rPr lang="en-US" altLang="zh-CN" dirty="0" smtClean="0">
                <a:ea typeface="SimSun" charset="0"/>
                <a:cs typeface="SimSun" charset="0"/>
              </a:rPr>
              <a:t> </a:t>
            </a:r>
            <a:r>
              <a:rPr lang="en-US" altLang="zh-CN" dirty="0" err="1" smtClean="0">
                <a:ea typeface="SimSun" charset="0"/>
                <a:cs typeface="SimSun" charset="0"/>
              </a:rPr>
              <a:t>thu</a:t>
            </a:r>
            <a:r>
              <a:rPr lang="en-US" altLang="zh-CN" dirty="0" smtClean="0">
                <a:ea typeface="SimSun" charset="0"/>
                <a:cs typeface="SimSun" charset="0"/>
              </a:rPr>
              <a:t> 56 SC.</a:t>
            </a:r>
            <a:endParaRPr lang="en-US" altLang="zh-CN" dirty="0">
              <a:ea typeface="SimSun" charset="0"/>
              <a:cs typeface="SimSun" charset="0"/>
            </a:endParaRPr>
          </a:p>
        </p:txBody>
      </p:sp>
      <p:sp>
        <p:nvSpPr>
          <p:cNvPr id="15365" name="Text Box 5"/>
          <p:cNvSpPr txBox="1">
            <a:spLocks noChangeArrowheads="1"/>
          </p:cNvSpPr>
          <p:nvPr/>
        </p:nvSpPr>
        <p:spPr bwMode="auto">
          <a:xfrm>
            <a:off x="342900" y="5143500"/>
            <a:ext cx="4914900" cy="1569660"/>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tLang="zh-CN" u="sng" dirty="0" err="1" smtClean="0">
                <a:solidFill>
                  <a:srgbClr val="FFFFFF"/>
                </a:solidFill>
                <a:ea typeface="SimSun" charset="0"/>
                <a:cs typeface="SimSun" charset="0"/>
              </a:rPr>
              <a:t>Độc</a:t>
            </a:r>
            <a:r>
              <a:rPr lang="en-US" altLang="zh-CN" u="sng" dirty="0" smtClean="0">
                <a:solidFill>
                  <a:srgbClr val="FFFFFF"/>
                </a:solidFill>
                <a:ea typeface="SimSun" charset="0"/>
                <a:cs typeface="SimSun" charset="0"/>
              </a:rPr>
              <a:t> </a:t>
            </a:r>
            <a:r>
              <a:rPr lang="en-US" altLang="zh-CN" u="sng" dirty="0" err="1" smtClean="0">
                <a:solidFill>
                  <a:srgbClr val="FFFFFF"/>
                </a:solidFill>
                <a:ea typeface="SimSun" charset="0"/>
                <a:cs typeface="SimSun" charset="0"/>
              </a:rPr>
              <a:t>giả</a:t>
            </a:r>
            <a:r>
              <a:rPr lang="en-US" altLang="zh-CN" u="sng" dirty="0" smtClean="0">
                <a:solidFill>
                  <a:srgbClr val="FFFFFF"/>
                </a:solidFill>
                <a:ea typeface="SimSun" charset="0"/>
                <a:cs typeface="SimSun" charset="0"/>
              </a:rPr>
              <a:t> </a:t>
            </a:r>
            <a:r>
              <a:rPr lang="en-US" altLang="zh-CN" u="sng" dirty="0" err="1" smtClean="0">
                <a:solidFill>
                  <a:srgbClr val="FFFFFF"/>
                </a:solidFill>
                <a:ea typeface="SimSun" charset="0"/>
                <a:cs typeface="SimSun" charset="0"/>
              </a:rPr>
              <a:t>đầu</a:t>
            </a:r>
            <a:r>
              <a:rPr lang="en-US" altLang="zh-CN" u="sng" dirty="0" smtClean="0">
                <a:solidFill>
                  <a:srgbClr val="FFFFFF"/>
                </a:solidFill>
                <a:ea typeface="SimSun" charset="0"/>
                <a:cs typeface="SimSun" charset="0"/>
              </a:rPr>
              <a:t> </a:t>
            </a:r>
            <a:r>
              <a:rPr lang="en-US" altLang="zh-CN" u="sng" dirty="0" err="1" smtClean="0">
                <a:solidFill>
                  <a:srgbClr val="FFFFFF"/>
                </a:solidFill>
                <a:ea typeface="SimSun" charset="0"/>
                <a:cs typeface="SimSun" charset="0"/>
              </a:rPr>
              <a:t>tiên</a:t>
            </a:r>
            <a:r>
              <a:rPr lang="en-US" altLang="zh-CN" u="sng" dirty="0" smtClean="0">
                <a:solidFill>
                  <a:srgbClr val="FFFFFF"/>
                </a:solidFill>
                <a:ea typeface="SimSun" charset="0"/>
                <a:cs typeface="SimSun" charset="0"/>
              </a:rPr>
              <a:t>:</a:t>
            </a:r>
            <a:endParaRPr lang="en-US" altLang="zh-CN" dirty="0">
              <a:solidFill>
                <a:srgbClr val="FFFFFF"/>
              </a:solidFill>
              <a:ea typeface="SimSun" charset="0"/>
              <a:cs typeface="SimSun" charset="0"/>
            </a:endParaRPr>
          </a:p>
          <a:p>
            <a:pPr algn="ctr" eaLnBrk="1" hangingPunct="1"/>
            <a:r>
              <a:rPr lang="en-US" altLang="zh-CN" dirty="0" err="1" smtClean="0">
                <a:solidFill>
                  <a:srgbClr val="FFFFFF"/>
                </a:solidFill>
                <a:ea typeface="SimSun" charset="0"/>
                <a:cs typeface="SimSun" charset="0"/>
              </a:rPr>
              <a:t>Phao-lô</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từ</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thành</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phố</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Êphêsô</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bên</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kia</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biển</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Êgiê</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gửi</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cho</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Hội</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Thánh</a:t>
            </a:r>
            <a:r>
              <a:rPr lang="en-US" altLang="zh-CN" dirty="0" smtClean="0">
                <a:solidFill>
                  <a:srgbClr val="FFFFFF"/>
                </a:solidFill>
                <a:ea typeface="SimSun" charset="0"/>
                <a:cs typeface="SimSun" charset="0"/>
              </a:rPr>
              <a:t> </a:t>
            </a:r>
            <a:r>
              <a:rPr lang="en-US" altLang="zh-CN" dirty="0" err="1" smtClean="0">
                <a:solidFill>
                  <a:srgbClr val="FFFFFF"/>
                </a:solidFill>
                <a:ea typeface="SimSun" charset="0"/>
                <a:cs typeface="SimSun" charset="0"/>
              </a:rPr>
              <a:t>Côrinhtô</a:t>
            </a:r>
            <a:endParaRPr lang="en-US" dirty="0">
              <a:solidFill>
                <a:srgbClr val="FFFFFF"/>
              </a:solidFill>
              <a:ea typeface="SimSun" charset="0"/>
              <a:cs typeface="SimSun" charset="0"/>
            </a:endParaRPr>
          </a:p>
        </p:txBody>
      </p:sp>
      <p:sp>
        <p:nvSpPr>
          <p:cNvPr id="15368" name="Text Box 8"/>
          <p:cNvSpPr txBox="1">
            <a:spLocks noChangeArrowheads="1"/>
          </p:cNvSpPr>
          <p:nvPr/>
        </p:nvSpPr>
        <p:spPr bwMode="auto">
          <a:xfrm>
            <a:off x="2590800" y="3048000"/>
            <a:ext cx="1295547" cy="83099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smtClean="0">
                <a:solidFill>
                  <a:schemeClr val="bg1"/>
                </a:solidFill>
              </a:rPr>
              <a:t>Nơi</a:t>
            </a:r>
            <a:r>
              <a:rPr lang="en-US" dirty="0" smtClean="0">
                <a:solidFill>
                  <a:schemeClr val="bg1"/>
                </a:solidFill>
              </a:rPr>
              <a:t> </a:t>
            </a:r>
            <a:r>
              <a:rPr lang="en-US" dirty="0" err="1" smtClean="0">
                <a:solidFill>
                  <a:schemeClr val="bg1"/>
                </a:solidFill>
              </a:rPr>
              <a:t>đi</a:t>
            </a:r>
            <a:r>
              <a:rPr lang="en-US" dirty="0" smtClean="0">
                <a:solidFill>
                  <a:schemeClr val="bg1"/>
                </a:solidFill>
              </a:rPr>
              <a:t>:</a:t>
            </a:r>
            <a:endParaRPr lang="en-US" dirty="0">
              <a:solidFill>
                <a:schemeClr val="bg1"/>
              </a:solidFill>
            </a:endParaRPr>
          </a:p>
          <a:p>
            <a:pPr eaLnBrk="1" hangingPunct="1"/>
            <a:r>
              <a:rPr lang="en-US" dirty="0" err="1" smtClean="0">
                <a:solidFill>
                  <a:schemeClr val="bg1"/>
                </a:solidFill>
              </a:rPr>
              <a:t>Êphêsô</a:t>
            </a:r>
            <a:endParaRPr lang="en-US" dirty="0">
              <a:solidFill>
                <a:schemeClr val="bg1"/>
              </a:solidFill>
            </a:endParaRPr>
          </a:p>
        </p:txBody>
      </p:sp>
      <p:sp>
        <p:nvSpPr>
          <p:cNvPr id="15369" name="Text Box 9"/>
          <p:cNvSpPr txBox="1">
            <a:spLocks noChangeArrowheads="1"/>
          </p:cNvSpPr>
          <p:nvPr/>
        </p:nvSpPr>
        <p:spPr bwMode="auto">
          <a:xfrm>
            <a:off x="36513" y="3048000"/>
            <a:ext cx="1465466" cy="83099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smtClean="0">
                <a:solidFill>
                  <a:schemeClr val="bg1"/>
                </a:solidFill>
              </a:rPr>
              <a:t>Nơi</a:t>
            </a:r>
            <a:r>
              <a:rPr lang="en-US" dirty="0" smtClean="0">
                <a:solidFill>
                  <a:schemeClr val="bg1"/>
                </a:solidFill>
              </a:rPr>
              <a:t> </a:t>
            </a:r>
            <a:r>
              <a:rPr lang="en-US" dirty="0" err="1" smtClean="0">
                <a:solidFill>
                  <a:schemeClr val="bg1"/>
                </a:solidFill>
              </a:rPr>
              <a:t>đến</a:t>
            </a:r>
            <a:r>
              <a:rPr lang="en-US" dirty="0" smtClean="0">
                <a:solidFill>
                  <a:schemeClr val="bg1"/>
                </a:solidFill>
              </a:rPr>
              <a:t>:</a:t>
            </a:r>
            <a:endParaRPr lang="en-US" dirty="0">
              <a:solidFill>
                <a:schemeClr val="bg1"/>
              </a:solidFill>
            </a:endParaRPr>
          </a:p>
          <a:p>
            <a:pPr eaLnBrk="1" hangingPunct="1"/>
            <a:r>
              <a:rPr lang="en-US" dirty="0" err="1" smtClean="0">
                <a:solidFill>
                  <a:schemeClr val="bg1"/>
                </a:solidFill>
              </a:rPr>
              <a:t>Côrinhtô</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02763" name="Rectangle 13"/>
          <p:cNvSpPr>
            <a:spLocks noGrp="1" noChangeArrowheads="1"/>
          </p:cNvSpPr>
          <p:nvPr>
            <p:ph type="title" idx="4294967295"/>
          </p:nvPr>
        </p:nvSpPr>
        <p:spPr>
          <a:xfrm>
            <a:off x="2971800" y="0"/>
            <a:ext cx="2970685" cy="707886"/>
          </a:xfrm>
          <a:solidFill>
            <a:srgbClr val="000000"/>
          </a:solidFill>
        </p:spPr>
        <p:txBody>
          <a:bodyPr wrap="none" anchor="t">
            <a:spAutoFit/>
          </a:bodyPr>
          <a:lstStyle/>
          <a:p>
            <a:pPr algn="ctr" eaLnBrk="1" hangingPunct="1"/>
            <a:r>
              <a:rPr lang="en-US" sz="4000" b="1" dirty="0" err="1" smtClean="0">
                <a:solidFill>
                  <a:srgbClr val="FFFFFF"/>
                </a:solidFill>
                <a:latin typeface="Arial" charset="0"/>
                <a:ea typeface="SimSun" charset="0"/>
                <a:cs typeface="SimSun" charset="0"/>
              </a:rPr>
              <a:t>Tình</a:t>
            </a:r>
            <a:r>
              <a:rPr lang="en-US" sz="4000" b="1" dirty="0" smtClean="0">
                <a:solidFill>
                  <a:srgbClr val="FFFFFF"/>
                </a:solidFill>
                <a:latin typeface="Arial" charset="0"/>
                <a:ea typeface="SimSun" charset="0"/>
                <a:cs typeface="SimSun" charset="0"/>
              </a:rPr>
              <a:t> </a:t>
            </a:r>
            <a:r>
              <a:rPr lang="en-US" sz="4000" b="1" dirty="0" err="1" smtClean="0">
                <a:solidFill>
                  <a:srgbClr val="FFFFFF"/>
                </a:solidFill>
                <a:latin typeface="Arial" charset="0"/>
                <a:ea typeface="SimSun" charset="0"/>
                <a:cs typeface="SimSun" charset="0"/>
              </a:rPr>
              <a:t>huống</a:t>
            </a:r>
            <a:endParaRPr lang="en-US" sz="4000" b="1" dirty="0">
              <a:solidFill>
                <a:srgbClr val="FFFFFF"/>
              </a:solidFill>
              <a:latin typeface="Arial" charset="0"/>
              <a:ea typeface="SimSun" charset="0"/>
              <a:cs typeface="SimSu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0" y="0"/>
            <a:ext cx="3429000" cy="708025"/>
          </a:xfrm>
          <a:solidFill>
            <a:srgbClr val="000000"/>
          </a:solidFill>
        </p:spPr>
        <p:txBody>
          <a:bodyPr wrap="square" anchor="t">
            <a:spAutoFit/>
          </a:bodyPr>
          <a:lstStyle/>
          <a:p>
            <a:pPr algn="ctr" eaLnBrk="1" hangingPunct="1"/>
            <a:r>
              <a:rPr lang="en-US" sz="4000" b="1" dirty="0" err="1" smtClean="0">
                <a:solidFill>
                  <a:srgbClr val="FFFFFF"/>
                </a:solidFill>
                <a:latin typeface="Arial" charset="0"/>
                <a:ea typeface="SimSun" charset="0"/>
                <a:cs typeface="SimSun" charset="0"/>
              </a:rPr>
              <a:t>Nhân</a:t>
            </a:r>
            <a:r>
              <a:rPr lang="en-US" sz="4000" b="1" dirty="0" smtClean="0">
                <a:solidFill>
                  <a:srgbClr val="FFFFFF"/>
                </a:solidFill>
                <a:latin typeface="Arial" charset="0"/>
                <a:ea typeface="SimSun" charset="0"/>
                <a:cs typeface="SimSun" charset="0"/>
              </a:rPr>
              <a:t> </a:t>
            </a:r>
            <a:r>
              <a:rPr lang="en-US" sz="4000" b="1" dirty="0" err="1" smtClean="0">
                <a:solidFill>
                  <a:srgbClr val="FFFFFF"/>
                </a:solidFill>
                <a:latin typeface="Arial" charset="0"/>
                <a:ea typeface="SimSun" charset="0"/>
                <a:cs typeface="SimSun" charset="0"/>
              </a:rPr>
              <a:t>dịp</a:t>
            </a:r>
            <a:endParaRPr lang="en-US" sz="40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065536">
            <a:off x="336446" y="1750620"/>
            <a:ext cx="8534400" cy="3539430"/>
          </a:xfrm>
          <a:prstGeom prst="rect">
            <a:avLst/>
          </a:prstGeom>
          <a:solidFill>
            <a:srgbClr val="000090"/>
          </a:solidFill>
          <a:ln w="9525">
            <a:solidFill>
              <a:schemeClr val="tx1"/>
            </a:solidFill>
            <a:miter lim="800000"/>
            <a:headEnd/>
            <a:tailEnd/>
          </a:ln>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err="1" smtClean="0">
                <a:solidFill>
                  <a:srgbClr val="FFFFFF"/>
                </a:solidFill>
                <a:ea typeface="SimSun" charset="0"/>
                <a:cs typeface="SimSun" charset="0"/>
              </a:rPr>
              <a:t>Phao-lô</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nhận</a:t>
            </a:r>
            <a:r>
              <a:rPr lang="en-US" altLang="zh-CN" sz="2800" dirty="0" smtClean="0">
                <a:solidFill>
                  <a:srgbClr val="FFFFFF"/>
                </a:solidFill>
                <a:ea typeface="SimSun" charset="0"/>
                <a:cs typeface="SimSun" charset="0"/>
              </a:rPr>
              <a:t> tin </a:t>
            </a:r>
            <a:r>
              <a:rPr lang="en-US" altLang="zh-CN" sz="2800" dirty="0" err="1" smtClean="0">
                <a:solidFill>
                  <a:srgbClr val="FFFFFF"/>
                </a:solidFill>
                <a:ea typeface="SimSun" charset="0"/>
                <a:cs typeface="SimSun" charset="0"/>
              </a:rPr>
              <a:t>xấu</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từ</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Hội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Thánh</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trong</a:t>
            </a:r>
            <a:r>
              <a:rPr lang="en-US" altLang="zh-CN" sz="2800" dirty="0" smtClean="0">
                <a:solidFill>
                  <a:srgbClr val="FFFFFF"/>
                </a:solidFill>
                <a:ea typeface="SimSun" charset="0"/>
                <a:cs typeface="SimSun" charset="0"/>
              </a:rPr>
              <a:t> 3 </a:t>
            </a:r>
            <a:r>
              <a:rPr lang="en-US" altLang="zh-CN" sz="2800" dirty="0" err="1" smtClean="0">
                <a:solidFill>
                  <a:srgbClr val="FFFFFF"/>
                </a:solidFill>
                <a:ea typeface="SimSun" charset="0"/>
                <a:cs typeface="SimSun" charset="0"/>
              </a:rPr>
              <a:t>lãnh</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vực</a:t>
            </a:r>
            <a:r>
              <a:rPr lang="en-US" altLang="zh-CN" sz="2800" dirty="0" smtClean="0">
                <a:solidFill>
                  <a:srgbClr val="FFFFFF"/>
                </a:solidFill>
                <a:ea typeface="SimSun" charset="0"/>
                <a:cs typeface="SimSun" charset="0"/>
              </a:rPr>
              <a:t>: </a:t>
            </a:r>
            <a:endParaRPr lang="en-US" altLang="zh-CN" sz="2800" dirty="0">
              <a:solidFill>
                <a:srgbClr val="FFFFFF"/>
              </a:solidFill>
              <a:ea typeface="SimSun" charset="0"/>
              <a:cs typeface="SimSun" charset="0"/>
            </a:endParaRPr>
          </a:p>
          <a:p>
            <a:pPr eaLnBrk="1" hangingPunct="1">
              <a:buFontTx/>
              <a:buAutoNum type="arabicParenBoth"/>
            </a:pPr>
            <a:r>
              <a:rPr lang="en-US" altLang="zh-CN" sz="2800" dirty="0">
                <a:solidFill>
                  <a:srgbClr val="FFFFFF"/>
                </a:solidFill>
                <a:ea typeface="SimSun" charset="0"/>
                <a:cs typeface="SimSun" charset="0"/>
              </a:rPr>
              <a:t> </a:t>
            </a:r>
            <a:r>
              <a:rPr lang="en-US" altLang="zh-CN" sz="2800" dirty="0" err="1" smtClean="0">
                <a:solidFill>
                  <a:srgbClr val="FFFFFF"/>
                </a:solidFill>
                <a:ea typeface="SimSun" charset="0"/>
                <a:cs typeface="SimSun" charset="0"/>
              </a:rPr>
              <a:t>báo</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cáo</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từ</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nhà</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Cơlôê</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về</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sự</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chia</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rẽ</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trong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Hội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Thánh</a:t>
            </a:r>
            <a:r>
              <a:rPr lang="en-US" altLang="zh-CN" sz="2800" dirty="0" smtClean="0">
                <a:solidFill>
                  <a:srgbClr val="FFFFFF"/>
                </a:solidFill>
                <a:ea typeface="SimSun" charset="0"/>
                <a:cs typeface="SimSun" charset="0"/>
              </a:rPr>
              <a:t> (</a:t>
            </a:r>
            <a:r>
              <a:rPr lang="en-US" altLang="zh-CN" sz="2800" dirty="0">
                <a:solidFill>
                  <a:srgbClr val="FFFFFF"/>
                </a:solidFill>
                <a:ea typeface="SimSun" charset="0"/>
                <a:cs typeface="SimSun" charset="0"/>
              </a:rPr>
              <a:t>1:11), </a:t>
            </a:r>
            <a:r>
              <a:rPr lang="en-US" altLang="zh-CN" sz="2800" dirty="0" err="1" smtClean="0">
                <a:solidFill>
                  <a:srgbClr val="FFFFFF"/>
                </a:solidFill>
                <a:ea typeface="SimSun" charset="0"/>
                <a:cs typeface="SimSun" charset="0"/>
              </a:rPr>
              <a:t>và</a:t>
            </a:r>
            <a:endParaRPr lang="en-US" altLang="zh-CN" sz="2800" dirty="0">
              <a:solidFill>
                <a:srgbClr val="FFFFFF"/>
              </a:solidFill>
              <a:ea typeface="SimSun" charset="0"/>
              <a:cs typeface="SimSun" charset="0"/>
            </a:endParaRPr>
          </a:p>
          <a:p>
            <a:pPr eaLnBrk="1" hangingPunct="1"/>
            <a:r>
              <a:rPr lang="en-US" altLang="zh-CN" sz="2800" dirty="0">
                <a:solidFill>
                  <a:srgbClr val="FFFFFF"/>
                </a:solidFill>
                <a:ea typeface="SimSun" charset="0"/>
                <a:cs typeface="SimSun" charset="0"/>
              </a:rPr>
              <a:t>(2) </a:t>
            </a:r>
            <a:r>
              <a:rPr lang="en-US" altLang="zh-CN" sz="2800" dirty="0" err="1" smtClean="0">
                <a:solidFill>
                  <a:srgbClr val="FFFFFF"/>
                </a:solidFill>
                <a:ea typeface="SimSun" charset="0"/>
                <a:cs typeface="SimSun" charset="0"/>
              </a:rPr>
              <a:t>Báo</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cáo</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từ</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nhà</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Cơlôê</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về</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sự</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mất</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trật</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tự</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trong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Hội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Thánh</a:t>
            </a:r>
            <a:r>
              <a:rPr lang="en-US" altLang="zh-CN" sz="2800" dirty="0" smtClean="0">
                <a:solidFill>
                  <a:srgbClr val="FFFFFF"/>
                </a:solidFill>
                <a:ea typeface="SimSun" charset="0"/>
                <a:cs typeface="SimSun" charset="0"/>
              </a:rPr>
              <a:t> (</a:t>
            </a:r>
            <a:r>
              <a:rPr lang="en-US" altLang="zh-CN" sz="2800" dirty="0">
                <a:solidFill>
                  <a:srgbClr val="FFFFFF"/>
                </a:solidFill>
                <a:ea typeface="SimSun" charset="0"/>
                <a:cs typeface="SimSun" charset="0"/>
              </a:rPr>
              <a:t>1:11)</a:t>
            </a:r>
          </a:p>
          <a:p>
            <a:pPr eaLnBrk="1" hangingPunct="1"/>
            <a:r>
              <a:rPr lang="en-US" altLang="zh-CN" sz="2800" dirty="0">
                <a:solidFill>
                  <a:srgbClr val="FFFFFF"/>
                </a:solidFill>
                <a:ea typeface="SimSun" charset="0"/>
                <a:cs typeface="SimSun" charset="0"/>
              </a:rPr>
              <a:t>(3) </a:t>
            </a:r>
            <a:r>
              <a:rPr lang="en-US" altLang="zh-CN" sz="2800" dirty="0" smtClean="0">
                <a:solidFill>
                  <a:srgbClr val="FFFFFF"/>
                </a:solidFill>
                <a:ea typeface="SimSun" charset="0"/>
                <a:cs typeface="SimSun" charset="0"/>
              </a:rPr>
              <a:t>Tin </a:t>
            </a:r>
            <a:r>
              <a:rPr lang="en-US" altLang="zh-CN" sz="2800" dirty="0" err="1" smtClean="0">
                <a:solidFill>
                  <a:srgbClr val="FFFFFF"/>
                </a:solidFill>
                <a:ea typeface="SimSun" charset="0"/>
                <a:cs typeface="SimSun" charset="0"/>
              </a:rPr>
              <a:t>tức</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từ</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Hội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Thánh</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về</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những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khó</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khăn</a:t>
            </a:r>
            <a:r>
              <a:rPr lang="en-US" altLang="zh-CN" sz="2800" dirty="0" smtClean="0">
                <a:solidFill>
                  <a:srgbClr val="FFFFFF"/>
                </a:solidFill>
                <a:ea typeface="SimSun" charset="0"/>
                <a:cs typeface="SimSun" charset="0"/>
              </a:rPr>
              <a:t> qua </a:t>
            </a:r>
            <a:r>
              <a:rPr lang="en-US" altLang="zh-CN" sz="2800" dirty="0" err="1" smtClean="0">
                <a:solidFill>
                  <a:srgbClr val="FFFFFF"/>
                </a:solidFill>
                <a:ea typeface="SimSun" charset="0"/>
                <a:cs typeface="SimSun" charset="0"/>
              </a:rPr>
              <a:t>những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bức</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thư</a:t>
            </a:r>
            <a:r>
              <a:rPr lang="en-US" altLang="zh-CN" sz="2800" dirty="0" smtClean="0">
                <a:solidFill>
                  <a:srgbClr val="FFFFFF"/>
                </a:solidFill>
                <a:ea typeface="SimSun" charset="0"/>
                <a:cs typeface="SimSun" charset="0"/>
              </a:rPr>
              <a:t> do 3 </a:t>
            </a:r>
            <a:r>
              <a:rPr lang="en-US" altLang="zh-CN" sz="2800" dirty="0" err="1" smtClean="0">
                <a:solidFill>
                  <a:srgbClr val="FFFFFF"/>
                </a:solidFill>
                <a:ea typeface="SimSun" charset="0"/>
                <a:cs typeface="SimSun" charset="0"/>
              </a:rPr>
              <a:t>người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mang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đến</a:t>
            </a:r>
            <a:r>
              <a:rPr lang="en-US" altLang="zh-CN" sz="2800" dirty="0" smtClean="0">
                <a:solidFill>
                  <a:srgbClr val="FFFFFF"/>
                </a:solidFill>
                <a:ea typeface="SimSun" charset="0"/>
                <a:cs typeface="SimSun" charset="0"/>
              </a:rPr>
              <a:t> (</a:t>
            </a:r>
            <a:r>
              <a:rPr lang="en-US" altLang="zh-CN" sz="2800" dirty="0">
                <a:solidFill>
                  <a:srgbClr val="FFFFFF"/>
                </a:solidFill>
                <a:ea typeface="SimSun" charset="0"/>
                <a:cs typeface="SimSun" charset="0"/>
              </a:rPr>
              <a:t>16:17).</a:t>
            </a:r>
          </a:p>
        </p:txBody>
      </p:sp>
      <p:sp>
        <p:nvSpPr>
          <p:cNvPr id="14348" name="Text Box 12"/>
          <p:cNvSpPr txBox="1">
            <a:spLocks noChangeArrowheads="1"/>
          </p:cNvSpPr>
          <p:nvPr/>
        </p:nvSpPr>
        <p:spPr bwMode="auto">
          <a:xfrm rot="20568504">
            <a:off x="471318" y="1667787"/>
            <a:ext cx="8531225" cy="224676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err="1" smtClean="0">
                <a:solidFill>
                  <a:srgbClr val="FFFFFF"/>
                </a:solidFill>
                <a:ea typeface="SimSun" charset="0"/>
                <a:cs typeface="SimSun" charset="0"/>
              </a:rPr>
              <a:t>Vì</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thế</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thư</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của</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Phao-lô</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thật</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ra</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là</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phản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ứng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đáp</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lại</a:t>
            </a:r>
            <a:r>
              <a:rPr lang="en-US" altLang="zh-CN" sz="2800" dirty="0" smtClean="0">
                <a:solidFill>
                  <a:srgbClr val="FFFFFF"/>
                </a:solidFill>
                <a:ea typeface="SimSun" charset="0"/>
                <a:cs typeface="SimSun" charset="0"/>
              </a:rPr>
              <a:t> 3 </a:t>
            </a:r>
            <a:r>
              <a:rPr lang="en-US" altLang="zh-CN" sz="2800" dirty="0" err="1" smtClean="0">
                <a:solidFill>
                  <a:srgbClr val="FFFFFF"/>
                </a:solidFill>
                <a:ea typeface="SimSun" charset="0"/>
                <a:cs typeface="SimSun" charset="0"/>
              </a:rPr>
              <a:t>nan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đề</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và</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trả</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lời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cho</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những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vấn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nạn</a:t>
            </a:r>
            <a:r>
              <a:rPr lang="en-US" altLang="zh-CN" sz="2800" dirty="0" smtClean="0">
                <a:solidFill>
                  <a:srgbClr val="FFFFFF"/>
                </a:solidFill>
                <a:ea typeface="SimSun" charset="0"/>
                <a:cs typeface="SimSun" charset="0"/>
              </a:rPr>
              <a:t> </a:t>
            </a:r>
            <a:endParaRPr lang="en-US" altLang="zh-CN" sz="2800" dirty="0">
              <a:solidFill>
                <a:srgbClr val="FFFFFF"/>
              </a:solidFill>
              <a:ea typeface="SimSun" charset="0"/>
              <a:cs typeface="SimSun" charset="0"/>
            </a:endParaRPr>
          </a:p>
          <a:p>
            <a:pPr eaLnBrk="1" hangingPunct="1">
              <a:buFontTx/>
              <a:buAutoNum type="arabicPeriod"/>
            </a:pPr>
            <a:r>
              <a:rPr lang="en-US" altLang="zh-CN" sz="2800" dirty="0" err="1" smtClean="0">
                <a:solidFill>
                  <a:srgbClr val="FFFFFF"/>
                </a:solidFill>
                <a:ea typeface="SimSun" charset="0"/>
                <a:cs typeface="SimSun" charset="0"/>
              </a:rPr>
              <a:t>Chia</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rẽ</a:t>
            </a:r>
            <a:r>
              <a:rPr lang="en-US" altLang="zh-CN" sz="2800" dirty="0" smtClean="0">
                <a:solidFill>
                  <a:srgbClr val="FFFFFF"/>
                </a:solidFill>
                <a:ea typeface="SimSun" charset="0"/>
                <a:cs typeface="SimSun" charset="0"/>
              </a:rPr>
              <a:t>, </a:t>
            </a:r>
            <a:endParaRPr lang="en-US" altLang="zh-CN" sz="2800" dirty="0">
              <a:solidFill>
                <a:srgbClr val="FFFFFF"/>
              </a:solidFill>
              <a:ea typeface="SimSun" charset="0"/>
              <a:cs typeface="SimSun" charset="0"/>
            </a:endParaRPr>
          </a:p>
          <a:p>
            <a:pPr eaLnBrk="1" hangingPunct="1">
              <a:buFontTx/>
              <a:buAutoNum type="arabicPeriod"/>
            </a:pPr>
            <a:r>
              <a:rPr lang="en-US" altLang="zh-CN" sz="2800" dirty="0" err="1" smtClean="0">
                <a:solidFill>
                  <a:srgbClr val="FFFFFF"/>
                </a:solidFill>
                <a:ea typeface="SimSun" charset="0"/>
                <a:cs typeface="SimSun" charset="0"/>
              </a:rPr>
              <a:t>Lộn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xộn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và</a:t>
            </a:r>
            <a:r>
              <a:rPr lang="en-US" altLang="zh-CN" sz="2800" dirty="0" smtClean="0">
                <a:solidFill>
                  <a:srgbClr val="FFFFFF"/>
                </a:solidFill>
                <a:ea typeface="SimSun" charset="0"/>
                <a:cs typeface="SimSun" charset="0"/>
              </a:rPr>
              <a:t> </a:t>
            </a:r>
            <a:endParaRPr lang="en-US" altLang="zh-CN" sz="2800" dirty="0">
              <a:solidFill>
                <a:srgbClr val="FFFFFF"/>
              </a:solidFill>
              <a:ea typeface="SimSun" charset="0"/>
              <a:cs typeface="SimSun" charset="0"/>
            </a:endParaRPr>
          </a:p>
          <a:p>
            <a:pPr eaLnBrk="1" hangingPunct="1">
              <a:buFontTx/>
              <a:buAutoNum type="arabicPeriod"/>
            </a:pPr>
            <a:r>
              <a:rPr lang="en-US" altLang="zh-CN" sz="2800" dirty="0" err="1" smtClean="0">
                <a:solidFill>
                  <a:srgbClr val="FFFFFF"/>
                </a:solidFill>
                <a:ea typeface="SimSun" charset="0"/>
                <a:cs typeface="SimSun" charset="0"/>
              </a:rPr>
              <a:t>Những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khó</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khăn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từ</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thắc</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mắc</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của</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Hội</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Thánh</a:t>
            </a:r>
            <a:r>
              <a:rPr lang="en-US" altLang="zh-CN" sz="2800" dirty="0" smtClean="0">
                <a:solidFill>
                  <a:srgbClr val="FFFFFF"/>
                </a:solidFill>
                <a:ea typeface="SimSun" charset="0"/>
                <a:cs typeface="SimSun" charset="0"/>
              </a:rPr>
              <a:t>.</a:t>
            </a:r>
            <a:endParaRPr lang="en-US" sz="2800" dirty="0">
              <a:solidFill>
                <a:srgbClr val="FFFFFF"/>
              </a:solidFill>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7388"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71761" y="1196752"/>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buFont typeface="Wingdings" charset="0"/>
              <a:buNone/>
            </a:pPr>
            <a:r>
              <a:rPr lang="en-US" altLang="zh-CN" dirty="0" err="1" smtClean="0">
                <a:ea typeface="SimSun" charset="0"/>
                <a:cs typeface="SimSun" charset="0"/>
              </a:rPr>
              <a:t>Hội</a:t>
            </a:r>
            <a:r>
              <a:rPr lang="en-US" altLang="zh-CN" dirty="0" smtClean="0">
                <a:ea typeface="SimSun" charset="0"/>
                <a:cs typeface="SimSun" charset="0"/>
              </a:rPr>
              <a:t> </a:t>
            </a:r>
            <a:r>
              <a:rPr lang="en-US" altLang="zh-CN" dirty="0" err="1" smtClean="0">
                <a:ea typeface="SimSun" charset="0"/>
                <a:cs typeface="SimSun" charset="0"/>
              </a:rPr>
              <a:t>Thánh</a:t>
            </a:r>
            <a:r>
              <a:rPr lang="en-US" altLang="zh-CN" dirty="0" smtClean="0">
                <a:ea typeface="SimSun" charset="0"/>
                <a:cs typeface="SimSun" charset="0"/>
              </a:rPr>
              <a:t> </a:t>
            </a:r>
            <a:r>
              <a:rPr lang="en-US" altLang="zh-CN" dirty="0" err="1" smtClean="0">
                <a:ea typeface="SimSun" charset="0"/>
                <a:cs typeface="SimSun" charset="0"/>
              </a:rPr>
              <a:t>thời</a:t>
            </a:r>
            <a:r>
              <a:rPr lang="en-US" altLang="zh-CN" dirty="0" smtClean="0">
                <a:ea typeface="SimSun" charset="0"/>
                <a:cs typeface="SimSun" charset="0"/>
              </a:rPr>
              <a:t> </a:t>
            </a:r>
            <a:r>
              <a:rPr lang="vi-VN" altLang="zh-CN" dirty="0" smtClean="0">
                <a:ea typeface="SimSun" charset="0"/>
                <a:cs typeface="SimSun" charset="0"/>
              </a:rPr>
              <a:t>Tân Ước</a:t>
            </a:r>
            <a:r>
              <a:rPr lang="en-US" altLang="zh-CN" dirty="0" smtClean="0">
                <a:ea typeface="SimSun" charset="0"/>
                <a:cs typeface="SimSun" charset="0"/>
              </a:rPr>
              <a:t> </a:t>
            </a:r>
            <a:r>
              <a:rPr lang="en-US" altLang="zh-CN" dirty="0" err="1" smtClean="0">
                <a:ea typeface="SimSun" charset="0"/>
                <a:cs typeface="SimSun" charset="0"/>
              </a:rPr>
              <a:t>có</a:t>
            </a:r>
            <a:r>
              <a:rPr lang="en-US" altLang="zh-CN" dirty="0" smtClean="0">
                <a:ea typeface="SimSun" charset="0"/>
                <a:cs typeface="SimSun" charset="0"/>
              </a:rPr>
              <a:t> </a:t>
            </a:r>
            <a:r>
              <a:rPr lang="en-US" altLang="zh-CN" dirty="0" err="1" smtClean="0">
                <a:ea typeface="SimSun" charset="0"/>
                <a:cs typeface="SimSun" charset="0"/>
              </a:rPr>
              <a:t>nhiều</a:t>
            </a:r>
            <a:r>
              <a:rPr lang="en-US" altLang="zh-CN" dirty="0" smtClean="0">
                <a:ea typeface="SimSun" charset="0"/>
                <a:cs typeface="SimSun" charset="0"/>
              </a:rPr>
              <a:t> </a:t>
            </a:r>
            <a:r>
              <a:rPr lang="en-US" altLang="zh-CN" dirty="0" err="1" smtClean="0">
                <a:ea typeface="SimSun" charset="0"/>
                <a:cs typeface="SimSun" charset="0"/>
              </a:rPr>
              <a:t>nan</a:t>
            </a:r>
            <a:r>
              <a:rPr lang="en-US" altLang="zh-CN" dirty="0" smtClean="0">
                <a:ea typeface="SimSun" charset="0"/>
                <a:cs typeface="SimSun" charset="0"/>
              </a:rPr>
              <a:t> </a:t>
            </a:r>
            <a:r>
              <a:rPr lang="en-US" altLang="zh-CN" dirty="0" err="1" smtClean="0">
                <a:ea typeface="SimSun" charset="0"/>
                <a:cs typeface="SimSun" charset="0"/>
              </a:rPr>
              <a:t>đề</a:t>
            </a:r>
            <a:r>
              <a:rPr lang="en-US" altLang="zh-CN" dirty="0" smtClean="0">
                <a:ea typeface="SimSun" charset="0"/>
                <a:cs typeface="SimSun" charset="0"/>
              </a:rPr>
              <a:t> </a:t>
            </a:r>
            <a:r>
              <a:rPr lang="en-US" altLang="zh-CN" dirty="0" err="1" smtClean="0">
                <a:ea typeface="SimSun" charset="0"/>
                <a:cs typeface="SimSun" charset="0"/>
              </a:rPr>
              <a:t>nhất</a:t>
            </a:r>
            <a:endParaRPr lang="en-US" altLang="zh-CN" dirty="0">
              <a:ea typeface="SimSun" charset="0"/>
              <a:cs typeface="SimSun" charset="0"/>
            </a:endParaRPr>
          </a:p>
        </p:txBody>
      </p:sp>
      <p:sp>
        <p:nvSpPr>
          <p:cNvPr id="9224" name="Text Box 8"/>
          <p:cNvSpPr txBox="1">
            <a:spLocks noChangeArrowheads="1"/>
          </p:cNvSpPr>
          <p:nvPr/>
        </p:nvSpPr>
        <p:spPr bwMode="auto">
          <a:xfrm>
            <a:off x="71761" y="1844824"/>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buFont typeface="Wingdings" charset="0"/>
              <a:buNone/>
            </a:pPr>
            <a:r>
              <a:rPr lang="en-US" altLang="zh-CN" dirty="0" err="1" smtClean="0">
                <a:ea typeface="SimSun" charset="0"/>
                <a:cs typeface="SimSun" charset="0"/>
              </a:rPr>
              <a:t>Dạy</a:t>
            </a:r>
            <a:r>
              <a:rPr lang="en-US" altLang="zh-CN" dirty="0" smtClean="0">
                <a:ea typeface="SimSun" charset="0"/>
                <a:cs typeface="SimSun" charset="0"/>
              </a:rPr>
              <a:t> </a:t>
            </a:r>
            <a:r>
              <a:rPr lang="en-US" altLang="zh-CN" dirty="0" err="1" smtClean="0">
                <a:ea typeface="SimSun" charset="0"/>
                <a:cs typeface="SimSun" charset="0"/>
              </a:rPr>
              <a:t>dỗ</a:t>
            </a:r>
            <a:r>
              <a:rPr lang="en-US" altLang="zh-CN" dirty="0" smtClean="0">
                <a:ea typeface="SimSun" charset="0"/>
                <a:cs typeface="SimSun" charset="0"/>
              </a:rPr>
              <a:t> </a:t>
            </a:r>
            <a:r>
              <a:rPr lang="en-US" altLang="zh-CN" dirty="0" err="1" smtClean="0">
                <a:ea typeface="SimSun" charset="0"/>
                <a:cs typeface="SimSun" charset="0"/>
              </a:rPr>
              <a:t>nhiều</a:t>
            </a:r>
            <a:r>
              <a:rPr lang="en-US" altLang="zh-CN" dirty="0" smtClean="0">
                <a:ea typeface="SimSun" charset="0"/>
                <a:cs typeface="SimSun" charset="0"/>
              </a:rPr>
              <a:t> </a:t>
            </a:r>
            <a:r>
              <a:rPr lang="en-US" altLang="zh-CN" dirty="0" err="1" smtClean="0">
                <a:ea typeface="SimSun" charset="0"/>
                <a:cs typeface="SimSun" charset="0"/>
              </a:rPr>
              <a:t>nhất</a:t>
            </a:r>
            <a:r>
              <a:rPr lang="en-US" altLang="zh-CN" dirty="0" smtClean="0">
                <a:ea typeface="SimSun" charset="0"/>
                <a:cs typeface="SimSun" charset="0"/>
              </a:rPr>
              <a:t> </a:t>
            </a:r>
            <a:r>
              <a:rPr lang="en-US" altLang="zh-CN" dirty="0" err="1" smtClean="0">
                <a:ea typeface="SimSun" charset="0"/>
                <a:cs typeface="SimSun" charset="0"/>
              </a:rPr>
              <a:t>về</a:t>
            </a:r>
            <a:r>
              <a:rPr lang="en-US" altLang="zh-CN" dirty="0" smtClean="0">
                <a:ea typeface="SimSun" charset="0"/>
                <a:cs typeface="SimSun" charset="0"/>
              </a:rPr>
              <a:t> </a:t>
            </a:r>
            <a:r>
              <a:rPr lang="en-US" altLang="zh-CN" dirty="0" err="1" smtClean="0">
                <a:ea typeface="SimSun" charset="0"/>
                <a:cs typeface="SimSun" charset="0"/>
              </a:rPr>
              <a:t>những</a:t>
            </a:r>
            <a:r>
              <a:rPr lang="en-US" altLang="zh-CN" dirty="0" smtClean="0">
                <a:ea typeface="SimSun" charset="0"/>
                <a:cs typeface="SimSun" charset="0"/>
              </a:rPr>
              <a:t> </a:t>
            </a:r>
            <a:r>
              <a:rPr lang="en-US" altLang="zh-CN" dirty="0" err="1" smtClean="0">
                <a:ea typeface="SimSun" charset="0"/>
                <a:cs typeface="SimSun" charset="0"/>
              </a:rPr>
              <a:t>đề</a:t>
            </a:r>
            <a:r>
              <a:rPr lang="en-US" altLang="zh-CN" dirty="0" smtClean="0">
                <a:ea typeface="SimSun" charset="0"/>
                <a:cs typeface="SimSun" charset="0"/>
              </a:rPr>
              <a:t> </a:t>
            </a:r>
            <a:r>
              <a:rPr lang="en-US" altLang="zh-CN" dirty="0" err="1" smtClean="0">
                <a:ea typeface="SimSun" charset="0"/>
                <a:cs typeface="SimSun" charset="0"/>
              </a:rPr>
              <a:t>tài</a:t>
            </a:r>
            <a:r>
              <a:rPr lang="en-US" altLang="zh-CN" dirty="0" smtClean="0">
                <a:ea typeface="SimSun" charset="0"/>
                <a:cs typeface="SimSun" charset="0"/>
              </a:rPr>
              <a:t>:</a:t>
            </a:r>
            <a:endParaRPr lang="en-US" altLang="zh-CN" dirty="0">
              <a:ea typeface="SimSun" charset="0"/>
              <a:cs typeface="SimSun" charset="0"/>
            </a:endParaRPr>
          </a:p>
        </p:txBody>
      </p:sp>
      <p:sp>
        <p:nvSpPr>
          <p:cNvPr id="9225" name="Text Box 9"/>
          <p:cNvSpPr txBox="1">
            <a:spLocks noChangeArrowheads="1"/>
          </p:cNvSpPr>
          <p:nvPr/>
        </p:nvSpPr>
        <p:spPr bwMode="auto">
          <a:xfrm>
            <a:off x="71761" y="5253008"/>
            <a:ext cx="8919839" cy="1569660"/>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tLang="zh-CN" dirty="0" err="1" smtClean="0">
                <a:ea typeface="SimSun" charset="0"/>
                <a:cs typeface="SimSun" charset="0"/>
              </a:rPr>
              <a:t>Có</a:t>
            </a:r>
            <a:r>
              <a:rPr lang="en-US" altLang="zh-CN" dirty="0" smtClean="0">
                <a:ea typeface="SimSun" charset="0"/>
                <a:cs typeface="SimSun" charset="0"/>
              </a:rPr>
              <a:t> </a:t>
            </a:r>
            <a:r>
              <a:rPr lang="en-US" altLang="zh-CN" dirty="0" err="1" smtClean="0">
                <a:ea typeface="SimSun" charset="0"/>
                <a:cs typeface="SimSun" charset="0"/>
              </a:rPr>
              <a:t>lẽ</a:t>
            </a:r>
            <a:r>
              <a:rPr lang="en-US" altLang="zh-CN" dirty="0" smtClean="0">
                <a:ea typeface="SimSun" charset="0"/>
                <a:cs typeface="SimSun" charset="0"/>
              </a:rPr>
              <a:t>  </a:t>
            </a:r>
            <a:r>
              <a:rPr lang="en-US" altLang="zh-CN" dirty="0" err="1" smtClean="0">
                <a:ea typeface="SimSun" charset="0"/>
                <a:cs typeface="SimSun" charset="0"/>
              </a:rPr>
              <a:t>đây</a:t>
            </a:r>
            <a:r>
              <a:rPr lang="en-US" altLang="zh-CN" dirty="0" smtClean="0">
                <a:ea typeface="SimSun" charset="0"/>
                <a:cs typeface="SimSun" charset="0"/>
              </a:rPr>
              <a:t> </a:t>
            </a:r>
            <a:r>
              <a:rPr lang="en-US" altLang="zh-CN" dirty="0" err="1" smtClean="0">
                <a:ea typeface="SimSun" charset="0"/>
                <a:cs typeface="SimSun" charset="0"/>
              </a:rPr>
              <a:t>là</a:t>
            </a:r>
            <a:r>
              <a:rPr lang="en-US" altLang="zh-CN" dirty="0" smtClean="0">
                <a:ea typeface="SimSun" charset="0"/>
                <a:cs typeface="SimSun" charset="0"/>
              </a:rPr>
              <a:t> </a:t>
            </a:r>
            <a:r>
              <a:rPr lang="en-US" altLang="zh-CN" dirty="0" err="1" smtClean="0">
                <a:ea typeface="SimSun" charset="0"/>
                <a:cs typeface="SimSun" charset="0"/>
              </a:rPr>
              <a:t>thư</a:t>
            </a:r>
            <a:r>
              <a:rPr lang="en-US" altLang="zh-CN" dirty="0" smtClean="0">
                <a:ea typeface="SimSun" charset="0"/>
                <a:cs typeface="SimSun" charset="0"/>
              </a:rPr>
              <a:t> </a:t>
            </a:r>
            <a:r>
              <a:rPr lang="en-US" altLang="zh-CN" dirty="0" err="1" smtClean="0">
                <a:ea typeface="SimSun" charset="0"/>
                <a:cs typeface="SimSun" charset="0"/>
              </a:rPr>
              <a:t>thứ</a:t>
            </a:r>
            <a:r>
              <a:rPr lang="en-US" altLang="zh-CN" dirty="0" smtClean="0">
                <a:ea typeface="SimSun" charset="0"/>
                <a:cs typeface="SimSun" charset="0"/>
              </a:rPr>
              <a:t> </a:t>
            </a:r>
            <a:r>
              <a:rPr lang="en-US" altLang="zh-CN" dirty="0" err="1" smtClean="0">
                <a:ea typeface="SimSun" charset="0"/>
                <a:cs typeface="SimSun" charset="0"/>
              </a:rPr>
              <a:t>hai</a:t>
            </a:r>
            <a:r>
              <a:rPr lang="en-US" altLang="zh-CN" dirty="0" smtClean="0">
                <a:ea typeface="SimSun" charset="0"/>
                <a:cs typeface="SimSun" charset="0"/>
              </a:rPr>
              <a:t> </a:t>
            </a:r>
            <a:r>
              <a:rPr lang="en-US" altLang="zh-CN" dirty="0" err="1" smtClean="0">
                <a:ea typeface="SimSun" charset="0"/>
                <a:cs typeface="SimSun" charset="0"/>
              </a:rPr>
              <a:t>của</a:t>
            </a:r>
            <a:r>
              <a:rPr lang="en-US" altLang="zh-CN" dirty="0" smtClean="0">
                <a:ea typeface="SimSun" charset="0"/>
                <a:cs typeface="SimSun" charset="0"/>
              </a:rPr>
              <a:t> </a:t>
            </a:r>
            <a:r>
              <a:rPr lang="en-US" altLang="zh-CN" dirty="0" err="1" smtClean="0">
                <a:ea typeface="SimSun" charset="0"/>
                <a:cs typeface="SimSun" charset="0"/>
              </a:rPr>
              <a:t>Phao-lô</a:t>
            </a:r>
            <a:r>
              <a:rPr lang="en-US" altLang="zh-CN" dirty="0" smtClean="0">
                <a:ea typeface="SimSun" charset="0"/>
                <a:cs typeface="SimSun" charset="0"/>
              </a:rPr>
              <a:t> </a:t>
            </a:r>
            <a:r>
              <a:rPr lang="en-US" altLang="zh-CN" dirty="0" err="1" smtClean="0">
                <a:ea typeface="SimSun" charset="0"/>
                <a:cs typeface="SimSun" charset="0"/>
              </a:rPr>
              <a:t>gởi</a:t>
            </a:r>
            <a:r>
              <a:rPr lang="en-US" altLang="zh-CN" dirty="0" smtClean="0">
                <a:ea typeface="SimSun" charset="0"/>
                <a:cs typeface="SimSun" charset="0"/>
              </a:rPr>
              <a:t> </a:t>
            </a:r>
            <a:r>
              <a:rPr lang="en-US" altLang="zh-CN" dirty="0" err="1" smtClean="0">
                <a:ea typeface="SimSun" charset="0"/>
                <a:cs typeface="SimSun" charset="0"/>
              </a:rPr>
              <a:t>cho</a:t>
            </a:r>
            <a:r>
              <a:rPr lang="en-US" altLang="zh-CN" dirty="0" smtClean="0">
                <a:ea typeface="SimSun" charset="0"/>
                <a:cs typeface="SimSun" charset="0"/>
              </a:rPr>
              <a:t> </a:t>
            </a:r>
            <a:r>
              <a:rPr lang="en-US" altLang="zh-CN" dirty="0" err="1" smtClean="0">
                <a:ea typeface="SimSun" charset="0"/>
                <a:cs typeface="SimSun" charset="0"/>
              </a:rPr>
              <a:t>Hội</a:t>
            </a:r>
            <a:r>
              <a:rPr lang="en-US" altLang="zh-CN" dirty="0" smtClean="0">
                <a:ea typeface="SimSun" charset="0"/>
                <a:cs typeface="SimSun" charset="0"/>
              </a:rPr>
              <a:t> </a:t>
            </a:r>
            <a:r>
              <a:rPr lang="en-US" altLang="zh-CN" dirty="0" err="1" smtClean="0">
                <a:ea typeface="SimSun" charset="0"/>
                <a:cs typeface="SimSun" charset="0"/>
              </a:rPr>
              <a:t>Thánh</a:t>
            </a:r>
            <a:r>
              <a:rPr lang="en-US" altLang="zh-CN" dirty="0" smtClean="0">
                <a:ea typeface="SimSun" charset="0"/>
                <a:cs typeface="SimSun" charset="0"/>
              </a:rPr>
              <a:t> </a:t>
            </a:r>
            <a:r>
              <a:rPr lang="en-US" altLang="zh-CN" dirty="0" err="1" smtClean="0">
                <a:ea typeface="SimSun" charset="0"/>
                <a:cs typeface="SimSun" charset="0"/>
              </a:rPr>
              <a:t>Côrinhtô</a:t>
            </a:r>
            <a:r>
              <a:rPr lang="en-US" altLang="zh-CN" dirty="0" smtClean="0">
                <a:ea typeface="SimSun" charset="0"/>
                <a:cs typeface="SimSun" charset="0"/>
              </a:rPr>
              <a:t>  </a:t>
            </a:r>
            <a:r>
              <a:rPr lang="en-US" altLang="zh-CN" dirty="0">
                <a:ea typeface="SimSun" charset="0"/>
                <a:cs typeface="SimSun" charset="0"/>
              </a:rPr>
              <a:t>(5:9)</a:t>
            </a:r>
          </a:p>
          <a:p>
            <a:pPr lvl="1" eaLnBrk="1" hangingPunct="1"/>
            <a:r>
              <a:rPr lang="en-US" dirty="0" err="1" smtClean="0">
                <a:ea typeface="SimSun" charset="0"/>
                <a:cs typeface="SimSun" charset="0"/>
              </a:rPr>
              <a:t>Ông</a:t>
            </a:r>
            <a:r>
              <a:rPr lang="en-US" dirty="0" smtClean="0">
                <a:ea typeface="SimSun" charset="0"/>
                <a:cs typeface="SimSun" charset="0"/>
              </a:rPr>
              <a:t> </a:t>
            </a:r>
            <a:r>
              <a:rPr lang="en-US" dirty="0" err="1" smtClean="0">
                <a:ea typeface="SimSun" charset="0"/>
                <a:cs typeface="SimSun" charset="0"/>
              </a:rPr>
              <a:t>cũng</a:t>
            </a:r>
            <a:r>
              <a:rPr lang="en-US" dirty="0" smtClean="0">
                <a:ea typeface="SimSun" charset="0"/>
                <a:cs typeface="SimSun" charset="0"/>
              </a:rPr>
              <a:t> </a:t>
            </a:r>
            <a:r>
              <a:rPr lang="en-US" dirty="0" err="1" smtClean="0">
                <a:ea typeface="SimSun" charset="0"/>
                <a:cs typeface="SimSun" charset="0"/>
              </a:rPr>
              <a:t>có</a:t>
            </a:r>
            <a:r>
              <a:rPr lang="en-US" dirty="0" smtClean="0">
                <a:ea typeface="SimSun" charset="0"/>
                <a:cs typeface="SimSun" charset="0"/>
              </a:rPr>
              <a:t> </a:t>
            </a:r>
            <a:r>
              <a:rPr lang="en-US" dirty="0" err="1" smtClean="0">
                <a:ea typeface="SimSun" charset="0"/>
                <a:cs typeface="SimSun" charset="0"/>
              </a:rPr>
              <a:t>viết</a:t>
            </a:r>
            <a:r>
              <a:rPr lang="en-US" dirty="0" smtClean="0">
                <a:ea typeface="SimSun" charset="0"/>
                <a:cs typeface="SimSun" charset="0"/>
              </a:rPr>
              <a:t> </a:t>
            </a:r>
            <a:r>
              <a:rPr lang="en-US" dirty="0" err="1" smtClean="0">
                <a:ea typeface="SimSun" charset="0"/>
                <a:cs typeface="SimSun" charset="0"/>
              </a:rPr>
              <a:t>một</a:t>
            </a:r>
            <a:r>
              <a:rPr lang="en-US" dirty="0" smtClean="0">
                <a:ea typeface="SimSun" charset="0"/>
                <a:cs typeface="SimSun" charset="0"/>
              </a:rPr>
              <a:t> </a:t>
            </a:r>
            <a:r>
              <a:rPr lang="en-US" dirty="0" err="1" smtClean="0">
                <a:ea typeface="SimSun" charset="0"/>
                <a:cs typeface="SimSun" charset="0"/>
              </a:rPr>
              <a:t>thư</a:t>
            </a:r>
            <a:r>
              <a:rPr lang="en-US" dirty="0" smtClean="0">
                <a:ea typeface="SimSun" charset="0"/>
                <a:cs typeface="SimSun" charset="0"/>
              </a:rPr>
              <a:t> </a:t>
            </a:r>
            <a:r>
              <a:rPr lang="en-US" dirty="0" err="1" smtClean="0">
                <a:ea typeface="SimSun" charset="0"/>
                <a:cs typeface="SimSun" charset="0"/>
              </a:rPr>
              <a:t>khác</a:t>
            </a:r>
            <a:r>
              <a:rPr lang="en-US" dirty="0" smtClean="0">
                <a:ea typeface="SimSun" charset="0"/>
                <a:cs typeface="SimSun" charset="0"/>
              </a:rPr>
              <a:t> </a:t>
            </a:r>
            <a:r>
              <a:rPr lang="en-US" dirty="0" err="1" smtClean="0">
                <a:ea typeface="SimSun" charset="0"/>
                <a:cs typeface="SimSun" charset="0"/>
              </a:rPr>
              <a:t>giữa</a:t>
            </a:r>
            <a:r>
              <a:rPr lang="en-US" dirty="0" smtClean="0">
                <a:ea typeface="SimSun" charset="0"/>
                <a:cs typeface="SimSun" charset="0"/>
              </a:rPr>
              <a:t> </a:t>
            </a:r>
            <a:r>
              <a:rPr lang="en-US" dirty="0" err="1" smtClean="0">
                <a:ea typeface="SimSun" charset="0"/>
                <a:cs typeface="SimSun" charset="0"/>
              </a:rPr>
              <a:t>thư</a:t>
            </a:r>
            <a:r>
              <a:rPr lang="en-US" dirty="0" smtClean="0">
                <a:ea typeface="SimSun" charset="0"/>
                <a:cs typeface="SimSun" charset="0"/>
              </a:rPr>
              <a:t> I &amp; II </a:t>
            </a:r>
            <a:r>
              <a:rPr lang="en-US" dirty="0" err="1" smtClean="0">
                <a:ea typeface="SimSun" charset="0"/>
                <a:cs typeface="SimSun" charset="0"/>
              </a:rPr>
              <a:t>Côrinhtô</a:t>
            </a:r>
            <a:r>
              <a:rPr lang="en-US" dirty="0" smtClean="0">
                <a:ea typeface="SimSun" charset="0"/>
                <a:cs typeface="SimSun" charset="0"/>
              </a:rPr>
              <a:t>;</a:t>
            </a:r>
            <a:endParaRPr lang="en-US" dirty="0">
              <a:ea typeface="SimSun" charset="0"/>
              <a:cs typeface="SimSun" charset="0"/>
            </a:endParaRPr>
          </a:p>
          <a:p>
            <a:pPr lvl="1" eaLnBrk="1" hangingPunct="1"/>
            <a:r>
              <a:rPr lang="en-US" dirty="0">
                <a:ea typeface="SimSun" charset="0"/>
                <a:cs typeface="SimSun" charset="0"/>
              </a:rPr>
              <a:t> </a:t>
            </a:r>
            <a:r>
              <a:rPr lang="en-US" dirty="0" err="1" smtClean="0">
                <a:ea typeface="SimSun" charset="0"/>
                <a:cs typeface="SimSun" charset="0"/>
              </a:rPr>
              <a:t>nên</a:t>
            </a:r>
            <a:r>
              <a:rPr lang="en-US" dirty="0" smtClean="0">
                <a:ea typeface="SimSun" charset="0"/>
                <a:cs typeface="SimSun" charset="0"/>
              </a:rPr>
              <a:t> I </a:t>
            </a:r>
            <a:r>
              <a:rPr lang="en-US" dirty="0" err="1" smtClean="0">
                <a:ea typeface="SimSun" charset="0"/>
                <a:cs typeface="SimSun" charset="0"/>
              </a:rPr>
              <a:t>Cô</a:t>
            </a:r>
            <a:r>
              <a:rPr lang="en-US" dirty="0" smtClean="0">
                <a:ea typeface="SimSun" charset="0"/>
                <a:cs typeface="SimSun" charset="0"/>
              </a:rPr>
              <a:t> </a:t>
            </a:r>
            <a:r>
              <a:rPr lang="en-US" dirty="0" err="1" smtClean="0">
                <a:ea typeface="SimSun" charset="0"/>
                <a:cs typeface="SimSun" charset="0"/>
              </a:rPr>
              <a:t>thật</a:t>
            </a:r>
            <a:r>
              <a:rPr lang="en-US" dirty="0" smtClean="0">
                <a:ea typeface="SimSun" charset="0"/>
                <a:cs typeface="SimSun" charset="0"/>
              </a:rPr>
              <a:t> </a:t>
            </a:r>
            <a:r>
              <a:rPr lang="en-US" dirty="0" err="1" smtClean="0">
                <a:ea typeface="SimSun" charset="0"/>
                <a:cs typeface="SimSun" charset="0"/>
              </a:rPr>
              <a:t>ra</a:t>
            </a:r>
            <a:r>
              <a:rPr lang="en-US" dirty="0" smtClean="0">
                <a:ea typeface="SimSun" charset="0"/>
                <a:cs typeface="SimSun" charset="0"/>
              </a:rPr>
              <a:t> </a:t>
            </a:r>
            <a:r>
              <a:rPr lang="en-US" dirty="0" err="1" smtClean="0">
                <a:ea typeface="SimSun" charset="0"/>
                <a:cs typeface="SimSun" charset="0"/>
              </a:rPr>
              <a:t>là</a:t>
            </a:r>
            <a:r>
              <a:rPr lang="en-US" dirty="0" smtClean="0">
                <a:ea typeface="SimSun" charset="0"/>
                <a:cs typeface="SimSun" charset="0"/>
              </a:rPr>
              <a:t> II </a:t>
            </a:r>
            <a:r>
              <a:rPr lang="en-US" dirty="0" err="1" smtClean="0">
                <a:ea typeface="SimSun" charset="0"/>
                <a:cs typeface="SimSun" charset="0"/>
              </a:rPr>
              <a:t>Cô</a:t>
            </a:r>
            <a:r>
              <a:rPr lang="en-US" dirty="0" smtClean="0">
                <a:ea typeface="SimSun" charset="0"/>
                <a:cs typeface="SimSun" charset="0"/>
              </a:rPr>
              <a:t>, </a:t>
            </a:r>
            <a:r>
              <a:rPr lang="en-US" dirty="0" err="1" smtClean="0">
                <a:ea typeface="SimSun" charset="0"/>
                <a:cs typeface="SimSun" charset="0"/>
              </a:rPr>
              <a:t>còn</a:t>
            </a:r>
            <a:r>
              <a:rPr lang="en-US" dirty="0" smtClean="0">
                <a:ea typeface="SimSun" charset="0"/>
                <a:cs typeface="SimSun" charset="0"/>
              </a:rPr>
              <a:t> II </a:t>
            </a:r>
            <a:r>
              <a:rPr lang="en-US" dirty="0" err="1" smtClean="0">
                <a:ea typeface="SimSun" charset="0"/>
                <a:cs typeface="SimSun" charset="0"/>
              </a:rPr>
              <a:t>Cô</a:t>
            </a:r>
            <a:r>
              <a:rPr lang="en-US" dirty="0" smtClean="0">
                <a:ea typeface="SimSun" charset="0"/>
                <a:cs typeface="SimSun" charset="0"/>
              </a:rPr>
              <a:t> </a:t>
            </a:r>
            <a:r>
              <a:rPr lang="en-US" dirty="0" err="1" smtClean="0">
                <a:ea typeface="SimSun" charset="0"/>
                <a:cs typeface="SimSun" charset="0"/>
              </a:rPr>
              <a:t>lại</a:t>
            </a:r>
            <a:r>
              <a:rPr lang="en-US" dirty="0" smtClean="0">
                <a:ea typeface="SimSun" charset="0"/>
                <a:cs typeface="SimSun" charset="0"/>
              </a:rPr>
              <a:t> </a:t>
            </a:r>
            <a:r>
              <a:rPr lang="en-US" dirty="0" err="1" smtClean="0">
                <a:ea typeface="SimSun" charset="0"/>
                <a:cs typeface="SimSun" charset="0"/>
              </a:rPr>
              <a:t>là</a:t>
            </a:r>
            <a:r>
              <a:rPr lang="en-US" dirty="0" smtClean="0">
                <a:ea typeface="SimSun" charset="0"/>
                <a:cs typeface="SimSun" charset="0"/>
              </a:rPr>
              <a:t> </a:t>
            </a:r>
            <a:r>
              <a:rPr lang="en-US" dirty="0" err="1" smtClean="0">
                <a:ea typeface="SimSun" charset="0"/>
                <a:cs typeface="SimSun" charset="0"/>
              </a:rPr>
              <a:t>thư</a:t>
            </a:r>
            <a:r>
              <a:rPr lang="en-US" dirty="0" smtClean="0">
                <a:ea typeface="SimSun" charset="0"/>
                <a:cs typeface="SimSun" charset="0"/>
              </a:rPr>
              <a:t> </a:t>
            </a:r>
            <a:r>
              <a:rPr lang="en-US" dirty="0" err="1" smtClean="0">
                <a:ea typeface="SimSun" charset="0"/>
                <a:cs typeface="SimSun" charset="0"/>
              </a:rPr>
              <a:t>thứ</a:t>
            </a:r>
            <a:r>
              <a:rPr lang="en-US" dirty="0" smtClean="0">
                <a:ea typeface="SimSun" charset="0"/>
                <a:cs typeface="SimSun" charset="0"/>
              </a:rPr>
              <a:t> 4.</a:t>
            </a:r>
            <a:endParaRPr lang="en-US" dirty="0">
              <a:ea typeface="SimSun" charset="0"/>
              <a:cs typeface="SimSun" charset="0"/>
            </a:endParaRPr>
          </a:p>
        </p:txBody>
      </p:sp>
      <p:sp>
        <p:nvSpPr>
          <p:cNvPr id="206854" name="Rectangle 10"/>
          <p:cNvSpPr>
            <a:spLocks noGrp="1" noChangeArrowheads="1"/>
          </p:cNvSpPr>
          <p:nvPr>
            <p:ph type="title" idx="4294967295"/>
          </p:nvPr>
        </p:nvSpPr>
        <p:spPr>
          <a:xfrm>
            <a:off x="0" y="333375"/>
            <a:ext cx="9144000" cy="657225"/>
          </a:xfrm>
        </p:spPr>
        <p:txBody>
          <a:bodyPr>
            <a:normAutofit fontScale="90000"/>
          </a:bodyPr>
          <a:lstStyle/>
          <a:p>
            <a:pPr algn="ctr" eaLnBrk="1" hangingPunct="1"/>
            <a:r>
              <a:rPr kumimoji="0" lang="en-US" b="1" dirty="0" err="1" smtClean="0">
                <a:solidFill>
                  <a:srgbClr val="FFFFFF"/>
                </a:solidFill>
                <a:latin typeface="Helvetica" charset="0"/>
                <a:ea typeface="Osaka" charset="0"/>
                <a:cs typeface="Osaka" charset="0"/>
              </a:rPr>
              <a:t>Đặc</a:t>
            </a:r>
            <a:r>
              <a:rPr kumimoji="0" lang="en-US" b="1" dirty="0" smtClean="0">
                <a:solidFill>
                  <a:srgbClr val="FFFFFF"/>
                </a:solidFill>
                <a:latin typeface="Helvetica" charset="0"/>
                <a:ea typeface="Osaka" charset="0"/>
                <a:cs typeface="Osaka" charset="0"/>
              </a:rPr>
              <a:t> </a:t>
            </a:r>
            <a:r>
              <a:rPr kumimoji="0" lang="en-US" b="1" dirty="0" err="1" smtClean="0">
                <a:solidFill>
                  <a:srgbClr val="FFFFFF"/>
                </a:solidFill>
                <a:latin typeface="Helvetica" charset="0"/>
                <a:ea typeface="Osaka" charset="0"/>
                <a:cs typeface="Osaka" charset="0"/>
              </a:rPr>
              <a:t>điểm</a:t>
            </a:r>
            <a:r>
              <a:rPr kumimoji="0" lang="en-US" b="1" dirty="0" smtClean="0">
                <a:solidFill>
                  <a:srgbClr val="FFFFFF"/>
                </a:solidFill>
                <a:latin typeface="Helvetica" charset="0"/>
                <a:ea typeface="Osaka" charset="0"/>
                <a:cs typeface="Osaka" charset="0"/>
              </a:rPr>
              <a:t> </a:t>
            </a:r>
            <a:r>
              <a:rPr kumimoji="0" lang="en-US" b="1" dirty="0" err="1" smtClean="0">
                <a:solidFill>
                  <a:srgbClr val="FFFFFF"/>
                </a:solidFill>
                <a:latin typeface="Helvetica" charset="0"/>
                <a:ea typeface="Osaka" charset="0"/>
                <a:cs typeface="Osaka" charset="0"/>
              </a:rPr>
              <a:t>của</a:t>
            </a:r>
            <a:r>
              <a:rPr kumimoji="0" lang="en-US" b="1" dirty="0" smtClean="0">
                <a:solidFill>
                  <a:srgbClr val="FFFFFF"/>
                </a:solidFill>
                <a:latin typeface="Helvetica" charset="0"/>
                <a:ea typeface="Osaka" charset="0"/>
                <a:cs typeface="Osaka" charset="0"/>
              </a:rPr>
              <a:t> I </a:t>
            </a:r>
            <a:r>
              <a:rPr kumimoji="0" lang="en-US" b="1" dirty="0" err="1" smtClean="0">
                <a:solidFill>
                  <a:srgbClr val="FFFFFF"/>
                </a:solidFill>
                <a:latin typeface="Helvetica" charset="0"/>
                <a:ea typeface="Osaka" charset="0"/>
                <a:cs typeface="Osaka" charset="0"/>
              </a:rPr>
              <a:t>Côrinhtô</a:t>
            </a:r>
            <a:endParaRPr kumimoji="0" lang="en-US" dirty="0">
              <a:solidFill>
                <a:srgbClr val="FFFFFF"/>
              </a:solidFill>
              <a:latin typeface="Helvetica" charset="0"/>
              <a:ea typeface="Osaka" charset="0"/>
              <a:cs typeface="Osaka" charset="0"/>
            </a:endParaRPr>
          </a:p>
        </p:txBody>
      </p:sp>
      <p:sp>
        <p:nvSpPr>
          <p:cNvPr id="9227" name="WordArt 11"/>
          <p:cNvSpPr>
            <a:spLocks noChangeArrowheads="1" noChangeShapeType="1" noTextEdit="1"/>
          </p:cNvSpPr>
          <p:nvPr/>
        </p:nvSpPr>
        <p:spPr bwMode="auto">
          <a:xfrm>
            <a:off x="323528" y="2492896"/>
            <a:ext cx="3429000" cy="609600"/>
          </a:xfrm>
          <a:prstGeom prst="rect">
            <a:avLst/>
          </a:prstGeom>
        </p:spPr>
        <p:txBody>
          <a:bodyPr wrap="none" fromWordArt="1">
            <a:prstTxWarp prst="textPlain">
              <a:avLst>
                <a:gd name="adj" fmla="val 50000"/>
              </a:avLst>
            </a:prstTxWarp>
          </a:bodyPr>
          <a:lstStyle/>
          <a:p>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Kỷ</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luật</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trong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Hội</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Thánh</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79512" y="3933056"/>
            <a:ext cx="2182688" cy="642938"/>
          </a:xfrm>
          <a:prstGeom prst="rect">
            <a:avLst/>
          </a:prstGeom>
        </p:spPr>
        <p:txBody>
          <a:bodyPr wrap="none" fromWordArt="1">
            <a:prstTxWarp prst="textDoubleWave1">
              <a:avLst>
                <a:gd name="adj1" fmla="val 6500"/>
                <a:gd name="adj2" fmla="val 0"/>
              </a:avLst>
            </a:prstTxWarp>
          </a:bodyPr>
          <a:lstStyle/>
          <a:p>
            <a:r>
              <a:rPr lang="en-US" sz="3600" kern="10" dirty="0" err="1" smtClean="0">
                <a:ln w="12700">
                  <a:solidFill>
                    <a:srgbClr val="000099"/>
                  </a:solidFill>
                  <a:round/>
                  <a:headEnd/>
                  <a:tailEnd/>
                </a:ln>
                <a:solidFill>
                  <a:srgbClr val="33CCFF"/>
                </a:solidFill>
                <a:latin typeface="Impact"/>
                <a:ea typeface="Impact"/>
                <a:cs typeface="Impact"/>
              </a:rPr>
              <a:t>Kiện</a:t>
            </a:r>
            <a:r>
              <a:rPr lang="en-US" sz="3600" kern="10" dirty="0" smtClean="0">
                <a:ln w="12700">
                  <a:solidFill>
                    <a:srgbClr val="000099"/>
                  </a:solidFill>
                  <a:round/>
                  <a:headEnd/>
                  <a:tailEnd/>
                </a:ln>
                <a:solidFill>
                  <a:srgbClr val="33CCFF"/>
                </a:solidFill>
                <a:latin typeface="Impact"/>
                <a:ea typeface="Impact"/>
                <a:cs typeface="Impact"/>
              </a:rPr>
              <a:t> </a:t>
            </a:r>
            <a:r>
              <a:rPr lang="en-US" sz="3600" kern="10" dirty="0" err="1" smtClean="0">
                <a:ln w="12700">
                  <a:solidFill>
                    <a:srgbClr val="000099"/>
                  </a:solidFill>
                  <a:round/>
                  <a:headEnd/>
                  <a:tailEnd/>
                </a:ln>
                <a:solidFill>
                  <a:srgbClr val="33CCFF"/>
                </a:solidFill>
                <a:latin typeface="Impact"/>
                <a:ea typeface="Impact"/>
                <a:cs typeface="Impact"/>
              </a:rPr>
              <a:t>thưa</a:t>
            </a:r>
            <a:endParaRPr lang="en-US" sz="3600" kern="10" dirty="0">
              <a:ln w="12700">
                <a:solidFill>
                  <a:srgbClr val="000099"/>
                </a:solidFill>
                <a:round/>
                <a:headEnd/>
                <a:tailEnd/>
              </a:ln>
              <a:solidFill>
                <a:srgbClr val="33CCFF"/>
              </a:solidFill>
              <a:latin typeface="Impact"/>
              <a:ea typeface="Impact"/>
              <a:cs typeface="Impact"/>
            </a:endParaRPr>
          </a:p>
        </p:txBody>
      </p:sp>
      <p:sp>
        <p:nvSpPr>
          <p:cNvPr id="9229" name="WordArt 13"/>
          <p:cNvSpPr>
            <a:spLocks noChangeArrowheads="1" noChangeShapeType="1" noTextEdit="1"/>
          </p:cNvSpPr>
          <p:nvPr/>
        </p:nvSpPr>
        <p:spPr bwMode="auto">
          <a:xfrm>
            <a:off x="4211960" y="2492896"/>
            <a:ext cx="1657350" cy="647700"/>
          </a:xfrm>
          <a:prstGeom prst="rect">
            <a:avLst/>
          </a:prstGeom>
        </p:spPr>
        <p:txBody>
          <a:bodyPr wrap="none" fromWordArt="1">
            <a:prstTxWarp prst="textFadeUp">
              <a:avLst>
                <a:gd name="adj" fmla="val 9991"/>
              </a:avLst>
            </a:prstTxWarp>
          </a:bodyPr>
          <a:lstStyle/>
          <a:p>
            <a:r>
              <a:rPr lang="en-US" sz="3600" kern="10" dirty="0" err="1" smtClean="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Hôn</a:t>
            </a:r>
            <a:r>
              <a:rPr lang="en-US" sz="3600" kern="10" dirty="0" smtClean="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 </a:t>
            </a:r>
            <a:r>
              <a:rPr lang="en-US" sz="3600" kern="10" dirty="0" err="1" smtClean="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nhân</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395536" y="3284984"/>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dirty="0" err="1" smtClean="0">
                <a:solidFill>
                  <a:srgbClr val="FF0000"/>
                </a:solidFill>
                <a:effectLst>
                  <a:outerShdw blurRad="63500" dist="35921" dir="2700000" algn="ctr" rotWithShape="0">
                    <a:srgbClr val="C0C0C0"/>
                  </a:outerShdw>
                </a:effectLst>
                <a:latin typeface="Impact"/>
                <a:ea typeface="Impact"/>
                <a:cs typeface="Impact"/>
              </a:rPr>
              <a:t>Tự</a:t>
            </a:r>
            <a:r>
              <a:rPr lang="en-US" sz="3600" kern="10" dirty="0" smtClean="0">
                <a:solidFill>
                  <a:srgbClr val="FF0000"/>
                </a:solidFill>
                <a:effectLst>
                  <a:outerShdw blurRad="63500" dist="35921" dir="2700000" algn="ctr" rotWithShape="0">
                    <a:srgbClr val="C0C0C0"/>
                  </a:outerShdw>
                </a:effectLst>
                <a:latin typeface="Impact"/>
                <a:ea typeface="Impact"/>
                <a:cs typeface="Impact"/>
              </a:rPr>
              <a:t> do </a:t>
            </a:r>
            <a:r>
              <a:rPr lang="en-US" sz="3600" kern="10" dirty="0" err="1" smtClean="0">
                <a:solidFill>
                  <a:srgbClr val="FF0000"/>
                </a:solidFill>
                <a:effectLst>
                  <a:outerShdw blurRad="63500" dist="35921" dir="2700000" algn="ctr" rotWithShape="0">
                    <a:srgbClr val="C0C0C0"/>
                  </a:outerShdw>
                </a:effectLst>
                <a:latin typeface="Impact"/>
                <a:ea typeface="Impact"/>
                <a:cs typeface="Impact"/>
              </a:rPr>
              <a:t>của</a:t>
            </a:r>
            <a:r>
              <a:rPr lang="en-US" sz="3600" kern="10" dirty="0" smtClean="0">
                <a:solidFill>
                  <a:srgbClr val="FF0000"/>
                </a:solidFill>
                <a:effectLst>
                  <a:outerShdw blurRad="63500" dist="35921" dir="2700000" algn="ctr" rotWithShape="0">
                    <a:srgbClr val="C0C0C0"/>
                  </a:outerShdw>
                </a:effectLst>
                <a:latin typeface="Impact"/>
                <a:ea typeface="Impact"/>
                <a:cs typeface="Impact"/>
              </a:rPr>
              <a:t> </a:t>
            </a:r>
            <a:r>
              <a:rPr lang="vi-VN" sz="3600" kern="10" dirty="0" smtClean="0">
                <a:solidFill>
                  <a:srgbClr val="FF0000"/>
                </a:solidFill>
                <a:effectLst>
                  <a:outerShdw blurRad="63500" dist="35921" dir="2700000" algn="ctr" rotWithShape="0">
                    <a:srgbClr val="C0C0C0"/>
                  </a:outerShdw>
                </a:effectLst>
                <a:latin typeface="Impact"/>
                <a:ea typeface="Impact"/>
                <a:cs typeface="Impact"/>
              </a:rPr>
              <a:t>Cơ-đốc-nhâ</a:t>
            </a:r>
            <a:r>
              <a:rPr lang="en-US" sz="3600" kern="10" dirty="0" smtClean="0">
                <a:solidFill>
                  <a:srgbClr val="FF0000"/>
                </a:solidFill>
                <a:effectLst>
                  <a:outerShdw blurRad="63500" dist="35921" dir="2700000" algn="ctr" rotWithShape="0">
                    <a:srgbClr val="C0C0C0"/>
                  </a:outerShdw>
                </a:effectLst>
                <a:latin typeface="Impact"/>
                <a:ea typeface="Impact"/>
                <a:cs typeface="Impact"/>
              </a:rPr>
              <a:t>n </a:t>
            </a:r>
            <a:endParaRPr lang="en-US" sz="3600" kern="10" dirty="0">
              <a:solidFill>
                <a:srgbClr val="FF0000"/>
              </a:soli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6388100" y="2492896"/>
            <a:ext cx="2755900" cy="855663"/>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3600" kern="10" dirty="0" err="1" smtClean="0">
                <a:ln w="9525">
                  <a:round/>
                  <a:headEnd/>
                  <a:tailEnd/>
                </a:ln>
                <a:gradFill rotWithShape="1">
                  <a:gsLst>
                    <a:gs pos="0">
                      <a:srgbClr val="FFE701"/>
                    </a:gs>
                    <a:gs pos="100000">
                      <a:srgbClr val="FE3E02"/>
                    </a:gs>
                  </a:gsLst>
                  <a:lin ang="5400000" scaled="1"/>
                </a:gradFill>
                <a:latin typeface="Impact"/>
                <a:ea typeface="Impact"/>
                <a:cs typeface="Impact"/>
              </a:rPr>
              <a:t>Vai</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 </a:t>
            </a:r>
            <a:r>
              <a:rPr lang="en-US" sz="3600" kern="10" dirty="0" err="1" smtClean="0">
                <a:ln w="9525">
                  <a:round/>
                  <a:headEnd/>
                  <a:tailEnd/>
                </a:ln>
                <a:gradFill rotWithShape="1">
                  <a:gsLst>
                    <a:gs pos="0">
                      <a:srgbClr val="FFE701"/>
                    </a:gs>
                    <a:gs pos="100000">
                      <a:srgbClr val="FE3E02"/>
                    </a:gs>
                  </a:gsLst>
                  <a:lin ang="5400000" scaled="1"/>
                </a:gradFill>
                <a:latin typeface="Impact"/>
                <a:ea typeface="Impact"/>
                <a:cs typeface="Impact"/>
              </a:rPr>
              <a:t>trò</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 </a:t>
            </a:r>
            <a:r>
              <a:rPr lang="en-US" sz="3600" kern="10" dirty="0" err="1" smtClean="0">
                <a:ln w="9525">
                  <a:round/>
                  <a:headEnd/>
                  <a:tailEnd/>
                </a:ln>
                <a:gradFill rotWithShape="1">
                  <a:gsLst>
                    <a:gs pos="0">
                      <a:srgbClr val="FFE701"/>
                    </a:gs>
                    <a:gs pos="100000">
                      <a:srgbClr val="FE3E02"/>
                    </a:gs>
                  </a:gsLst>
                  <a:lin ang="5400000" scaled="1"/>
                </a:gradFill>
                <a:latin typeface="Impact"/>
                <a:ea typeface="Impact"/>
                <a:cs typeface="Impact"/>
              </a:rPr>
              <a:t>Phụ</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 </a:t>
            </a:r>
            <a:r>
              <a:rPr lang="en-US" sz="3600" kern="10" dirty="0" err="1" smtClean="0">
                <a:ln w="9525">
                  <a:round/>
                  <a:headEnd/>
                  <a:tailEnd/>
                </a:ln>
                <a:gradFill rotWithShape="1">
                  <a:gsLst>
                    <a:gs pos="0">
                      <a:srgbClr val="FFE701"/>
                    </a:gs>
                    <a:gs pos="100000">
                      <a:srgbClr val="FE3E02"/>
                    </a:gs>
                  </a:gsLst>
                  <a:lin ang="5400000" scaled="1"/>
                </a:gradFill>
                <a:latin typeface="Impact"/>
                <a:ea typeface="Impact"/>
                <a:cs typeface="Impact"/>
              </a:rPr>
              <a:t>Nữ</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1187624" y="4509120"/>
            <a:ext cx="2552700" cy="6778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en-US" sz="3600" kern="10" dirty="0" err="1"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Tiệc</a:t>
            </a: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 </a:t>
            </a:r>
            <a:r>
              <a:rPr lang="en-US" sz="3600" kern="10" dirty="0" err="1"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Thánh</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3707904" y="3140968"/>
            <a:ext cx="3454400" cy="647700"/>
          </a:xfrm>
          <a:prstGeom prst="rect">
            <a:avLst/>
          </a:prstGeom>
        </p:spPr>
        <p:txBody>
          <a:bodyPr wrap="none" fromWordArt="1">
            <a:prstTxWarp prst="textPlain">
              <a:avLst>
                <a:gd name="adj" fmla="val 50000"/>
              </a:avLst>
            </a:prstTxWarp>
          </a:bodyPr>
          <a:lstStyle/>
          <a:p>
            <a:r>
              <a:rPr lang="en-US" sz="3600" kern="10" dirty="0" err="1"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Ân</a:t>
            </a:r>
            <a:r>
              <a:rPr lang="en-US" sz="3600" kern="10" dirty="0"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 </a:t>
            </a:r>
            <a:r>
              <a:rPr lang="en-US" sz="3600" kern="10" dirty="0" err="1"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tứ</a:t>
            </a:r>
            <a:r>
              <a:rPr lang="en-US" sz="3600" kern="10" dirty="0"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 </a:t>
            </a:r>
            <a:r>
              <a:rPr lang="en-US" sz="3600" kern="10" dirty="0" err="1"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thuộc</a:t>
            </a:r>
            <a:r>
              <a:rPr lang="en-US" sz="3600" kern="10" dirty="0"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 </a:t>
            </a:r>
            <a:r>
              <a:rPr lang="en-US" sz="3600" kern="10" dirty="0" err="1" smtClean="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rPr>
              <a:t>linh</a:t>
            </a:r>
            <a:endParaRPr lang="en-US" sz="3600" kern="10" dirty="0">
              <a:ln w="9525">
                <a:solidFill>
                  <a:srgbClr val="000000"/>
                </a:solidFill>
                <a:round/>
                <a:headEnd/>
                <a:tailEnd/>
              </a:ln>
              <a:solidFill>
                <a:srgbClr val="00B050"/>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3733800" y="3861048"/>
            <a:ext cx="2286000" cy="1257300"/>
          </a:xfrm>
          <a:prstGeom prst="rect">
            <a:avLst/>
          </a:prstGeom>
        </p:spPr>
        <p:txBody>
          <a:bodyPr wrap="none" fromWordArt="1">
            <a:prstTxWarp prst="textSlantUp">
              <a:avLst>
                <a:gd name="adj" fmla="val 32056"/>
              </a:avLst>
            </a:prstTxWarp>
          </a:bodyPr>
          <a:lstStyle/>
          <a:p>
            <a:r>
              <a:rPr lang="en-US" sz="3600" kern="10" dirty="0" err="1"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Tình</a:t>
            </a:r>
            <a:r>
              <a:rPr 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 </a:t>
            </a:r>
            <a:r>
              <a:rPr lang="en-US" sz="3600" kern="10" dirty="0" err="1"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yêu</a:t>
            </a:r>
            <a:r>
              <a:rPr 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 </a:t>
            </a:r>
            <a:r>
              <a:rPr lang="en-US" sz="3600" kern="10" dirty="0" err="1"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thương</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rot="20950471">
            <a:off x="6938578" y="3625764"/>
            <a:ext cx="216024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600" kern="10" dirty="0" err="1" smtClean="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Phúc</a:t>
            </a:r>
            <a:r>
              <a:rPr lang="en-US" sz="3600" kern="10" dirty="0" smtClean="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 </a:t>
            </a:r>
            <a:r>
              <a:rPr lang="en-US" sz="3600" kern="10" dirty="0" err="1" smtClean="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âm</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6096000" y="4005064"/>
            <a:ext cx="3048000" cy="1084263"/>
          </a:xfrm>
          <a:prstGeom prst="rect">
            <a:avLst/>
          </a:prstGeom>
        </p:spPr>
        <p:txBody>
          <a:bodyPr wrap="none" fromWordArt="1">
            <a:prstTxWarp prst="textCurveUp">
              <a:avLst>
                <a:gd name="adj" fmla="val 40356"/>
              </a:avLst>
            </a:prstTxWarp>
          </a:bodyPr>
          <a:lstStyle/>
          <a:p>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Sự</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sống</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lại</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28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18229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1 Tê</a:t>
            </a:r>
            <a:endParaRPr lang="en-US" sz="1600">
              <a:solidFill>
                <a:srgbClr val="000000"/>
              </a:solidFill>
              <a:latin typeface="Arial Narrow" charset="0"/>
              <a:cs typeface="Times New Roman" charset="0"/>
            </a:endParaRPr>
          </a:p>
        </p:txBody>
      </p:sp>
      <p:sp>
        <p:nvSpPr>
          <p:cNvPr id="18229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2 Tê</a:t>
            </a:r>
            <a:endParaRPr lang="en-US" sz="1600">
              <a:solidFill>
                <a:srgbClr val="000000"/>
              </a:solidFill>
              <a:latin typeface="Arial Narrow" charset="0"/>
              <a:cs typeface="Times New Roman" charset="0"/>
            </a:endParaRPr>
          </a:p>
        </p:txBody>
      </p:sp>
      <p:sp>
        <p:nvSpPr>
          <p:cNvPr id="18229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1 Cô</a:t>
            </a:r>
            <a:endParaRPr lang="en-US" sz="1600">
              <a:solidFill>
                <a:srgbClr val="000000"/>
              </a:solidFill>
              <a:latin typeface="Arial Narrow" charset="0"/>
              <a:cs typeface="Times New Roman" charset="0"/>
            </a:endParaRP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182304"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182305"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182306"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Giacơ</a:t>
            </a:r>
            <a:endParaRPr lang="en-US" sz="1600">
              <a:solidFill>
                <a:srgbClr val="000000"/>
              </a:solidFill>
              <a:latin typeface="Arial Narrow" charset="0"/>
              <a:cs typeface="Times New Roman" charset="0"/>
            </a:endParaRPr>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182317"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182318"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18231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37703382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print">
            <a:extLst>
              <a:ext uri="{28A0092B-C50C-407E-A947-70E740481C1C}">
                <a14:useLocalDpi xmlns:a14="http://schemas.microsoft.com/office/drawing/2010/main" val="0"/>
              </a:ext>
            </a:extLst>
          </a:blip>
          <a:srcRect l="39685" t="24066" r="24274" b="324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en-US" sz="3600" dirty="0" err="1" smtClean="0">
                <a:solidFill>
                  <a:schemeClr val="bg1"/>
                </a:solidFill>
                <a:latin typeface="Arial" charset="0"/>
                <a:ea typeface="ＭＳ Ｐゴシック" charset="0"/>
                <a:cs typeface="ＭＳ Ｐゴシック" charset="0"/>
              </a:rPr>
              <a:t>Côrinhtô</a:t>
            </a:r>
            <a:r>
              <a:rPr lang="en-US" sz="3600" dirty="0" smtClean="0">
                <a:solidFill>
                  <a:schemeClr val="bg1"/>
                </a:solidFill>
                <a:latin typeface="Arial" charset="0"/>
                <a:ea typeface="ＭＳ Ｐゴシック" charset="0"/>
                <a:cs typeface="ＭＳ Ｐゴシック" charset="0"/>
              </a:rPr>
              <a:t>: </a:t>
            </a:r>
            <a:r>
              <a:rPr lang="en-US" sz="3600" dirty="0" err="1" smtClean="0">
                <a:solidFill>
                  <a:schemeClr val="bg1"/>
                </a:solidFill>
                <a:latin typeface="Arial" charset="0"/>
                <a:ea typeface="ＭＳ Ｐゴシック" charset="0"/>
                <a:cs typeface="ＭＳ Ｐゴシック" charset="0"/>
              </a:rPr>
              <a:t>Giao</a:t>
            </a:r>
            <a:r>
              <a:rPr lang="en-US" sz="3600" dirty="0" smtClean="0">
                <a:solidFill>
                  <a:schemeClr val="bg1"/>
                </a:solidFill>
                <a:latin typeface="Arial" charset="0"/>
                <a:ea typeface="ＭＳ Ｐゴシック" charset="0"/>
                <a:cs typeface="ＭＳ Ｐゴシック" charset="0"/>
              </a:rPr>
              <a:t> </a:t>
            </a:r>
            <a:r>
              <a:rPr lang="en-US" sz="3600" dirty="0" err="1" smtClean="0">
                <a:solidFill>
                  <a:schemeClr val="bg1"/>
                </a:solidFill>
                <a:latin typeface="Arial" charset="0"/>
                <a:ea typeface="ＭＳ Ｐゴシック" charset="0"/>
                <a:cs typeface="ＭＳ Ｐゴシック" charset="0"/>
              </a:rPr>
              <a:t>lộ</a:t>
            </a:r>
            <a:r>
              <a:rPr lang="en-US" sz="3600" dirty="0" smtClean="0">
                <a:solidFill>
                  <a:schemeClr val="bg1"/>
                </a:solidFill>
                <a:latin typeface="Arial" charset="0"/>
                <a:ea typeface="ＭＳ Ｐゴシック" charset="0"/>
                <a:cs typeface="ＭＳ Ｐゴシック" charset="0"/>
              </a:rPr>
              <a:t> </a:t>
            </a:r>
            <a:r>
              <a:rPr lang="en-US" sz="3600" dirty="0" err="1" smtClean="0">
                <a:solidFill>
                  <a:schemeClr val="bg1"/>
                </a:solidFill>
                <a:latin typeface="Arial" charset="0"/>
                <a:ea typeface="ＭＳ Ｐゴシック" charset="0"/>
                <a:cs typeface="ＭＳ Ｐゴシック" charset="0"/>
              </a:rPr>
              <a:t>của</a:t>
            </a:r>
            <a:r>
              <a:rPr lang="en-US" sz="3600" dirty="0" smtClean="0">
                <a:solidFill>
                  <a:schemeClr val="bg1"/>
                </a:solidFill>
                <a:latin typeface="Arial" charset="0"/>
                <a:ea typeface="ＭＳ Ｐゴシック" charset="0"/>
                <a:cs typeface="ＭＳ Ｐゴシック" charset="0"/>
              </a:rPr>
              <a:t> </a:t>
            </a:r>
            <a:r>
              <a:rPr lang="en-US" sz="3600" dirty="0" err="1" smtClean="0">
                <a:solidFill>
                  <a:schemeClr val="bg1"/>
                </a:solidFill>
                <a:latin typeface="Arial" charset="0"/>
                <a:ea typeface="ＭＳ Ｐゴシック" charset="0"/>
                <a:cs typeface="ＭＳ Ｐゴシック" charset="0"/>
              </a:rPr>
              <a:t>sự</a:t>
            </a:r>
            <a:r>
              <a:rPr lang="en-US" sz="3600" dirty="0" smtClean="0">
                <a:solidFill>
                  <a:schemeClr val="bg1"/>
                </a:solidFill>
                <a:latin typeface="Arial" charset="0"/>
                <a:ea typeface="ＭＳ Ｐゴシック" charset="0"/>
                <a:cs typeface="ＭＳ Ｐゴシック" charset="0"/>
              </a:rPr>
              <a:t> </a:t>
            </a:r>
            <a:r>
              <a:rPr lang="en-US" sz="3600" dirty="0" err="1" smtClean="0">
                <a:solidFill>
                  <a:schemeClr val="bg1"/>
                </a:solidFill>
                <a:latin typeface="Arial" charset="0"/>
                <a:ea typeface="ＭＳ Ｐゴシック" charset="0"/>
                <a:cs typeface="ＭＳ Ｐゴシック" charset="0"/>
              </a:rPr>
              <a:t>Vô</a:t>
            </a:r>
            <a:r>
              <a:rPr lang="en-US" sz="3600" dirty="0" smtClean="0">
                <a:solidFill>
                  <a:schemeClr val="bg1"/>
                </a:solidFill>
                <a:latin typeface="Arial" charset="0"/>
                <a:ea typeface="ＭＳ Ｐゴシック" charset="0"/>
                <a:cs typeface="ＭＳ Ｐゴシック" charset="0"/>
              </a:rPr>
              <a:t> </a:t>
            </a:r>
            <a:r>
              <a:rPr lang="en-US" sz="3600" dirty="0" err="1" smtClean="0">
                <a:solidFill>
                  <a:schemeClr val="bg1"/>
                </a:solidFill>
                <a:latin typeface="Arial" charset="0"/>
                <a:ea typeface="ＭＳ Ｐゴシック" charset="0"/>
                <a:cs typeface="ＭＳ Ｐゴシック" charset="0"/>
              </a:rPr>
              <a:t>luân</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algn="l" eaLnBrk="0" hangingPunct="0"/>
            <a:endParaRPr lang="en-US" b="0" smtClean="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cstate="print"/>
            <a:srcRect/>
            <a:tile tx="0" ty="0" sx="100000" sy="100000" flip="none" algn="tl"/>
          </a:blipFill>
          <a:ln w="9525">
            <a:solidFill>
              <a:schemeClr val="tx1"/>
            </a:solidFill>
            <a:round/>
            <a:headEnd/>
            <a:tailEnd/>
          </a:ln>
        </p:spPr>
        <p:txBody>
          <a:bodyPr wrap="none" anchor="ctr"/>
          <a:lstStyle/>
          <a:p>
            <a:pPr algn="l" eaLnBrk="0" hangingPunct="0"/>
            <a:endParaRPr lang="en-US" b="0" smtClean="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cstate="print"/>
            <a:srcRect/>
            <a:tile tx="0" ty="0" sx="100000" sy="100000" flip="none" algn="tl"/>
          </a:blipFill>
          <a:ln w="9525">
            <a:solidFill>
              <a:schemeClr val="tx1"/>
            </a:solidFill>
            <a:round/>
            <a:headEnd/>
            <a:tailEnd/>
          </a:ln>
        </p:spPr>
        <p:txBody>
          <a:bodyPr wrap="none" anchor="ctr"/>
          <a:lstStyle/>
          <a:p>
            <a:pPr algn="l" eaLnBrk="0" hangingPunct="0"/>
            <a:endParaRPr lang="en-US" b="0" smtClean="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err="1" smtClean="0">
                <a:solidFill>
                  <a:srgbClr val="FFFFFF"/>
                </a:solidFill>
                <a:latin typeface="Arial"/>
                <a:cs typeface="Arial"/>
              </a:rPr>
              <a:t>Côrinhtô</a:t>
            </a:r>
            <a:endParaRPr lang="en-US" sz="3600" dirty="0">
              <a:solidFill>
                <a:srgbClr val="FFFFFF"/>
              </a:solidFill>
              <a:latin typeface="Arial"/>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smtClean="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smtClean="0">
              <a:solidFill>
                <a:srgbClr val="000000"/>
              </a:solidFill>
            </a:endParaRPr>
          </a:p>
        </p:txBody>
      </p:sp>
      <p:sp>
        <p:nvSpPr>
          <p:cNvPr id="419848" name="Rectangle 8"/>
          <p:cNvSpPr>
            <a:spLocks noGrp="1" noChangeArrowheads="1"/>
          </p:cNvSpPr>
          <p:nvPr>
            <p:ph type="ctrTitle"/>
          </p:nvPr>
        </p:nvSpPr>
        <p:spPr>
          <a:xfrm>
            <a:off x="6248400" y="685800"/>
            <a:ext cx="3200400" cy="1200329"/>
          </a:xfrm>
          <a:effectLst>
            <a:outerShdw blurRad="63500" dist="35921" dir="2700000" algn="ctr" rotWithShape="0">
              <a:schemeClr val="tx1"/>
            </a:outerShdw>
          </a:effectLst>
        </p:spPr>
        <p:txBody>
          <a:bodyPr anchor="t">
            <a:spAutoFit/>
          </a:bodyPr>
          <a:lstStyle/>
          <a:p>
            <a:pPr eaLnBrk="1" hangingPunct="1">
              <a:defRPr/>
            </a:pPr>
            <a:r>
              <a:rPr lang="en-US" sz="3600" b="1" dirty="0" err="1" smtClean="0">
                <a:solidFill>
                  <a:schemeClr val="bg1"/>
                </a:solidFill>
                <a:latin typeface="Arial"/>
                <a:cs typeface="Arial"/>
              </a:rPr>
              <a:t>Eo</a:t>
            </a:r>
            <a:r>
              <a:rPr lang="en-US" sz="3600" b="1" dirty="0" smtClean="0">
                <a:solidFill>
                  <a:schemeClr val="bg1"/>
                </a:solidFill>
                <a:latin typeface="Arial"/>
                <a:cs typeface="Arial"/>
              </a:rPr>
              <a:t> </a:t>
            </a:r>
            <a:r>
              <a:rPr lang="en-US" sz="3600" b="1" dirty="0" err="1" smtClean="0">
                <a:solidFill>
                  <a:schemeClr val="bg1"/>
                </a:solidFill>
                <a:latin typeface="Arial"/>
                <a:cs typeface="Arial"/>
              </a:rPr>
              <a:t>đất</a:t>
            </a:r>
            <a:r>
              <a:rPr lang="en-US" sz="3600" b="1" dirty="0" smtClean="0">
                <a:solidFill>
                  <a:schemeClr val="bg1"/>
                </a:solidFill>
                <a:latin typeface="Arial"/>
                <a:cs typeface="Arial"/>
              </a:rPr>
              <a:t> </a:t>
            </a:r>
            <a:r>
              <a:rPr lang="en-US" sz="3600" b="1" dirty="0" err="1" smtClean="0">
                <a:solidFill>
                  <a:schemeClr val="bg1"/>
                </a:solidFill>
                <a:latin typeface="Arial"/>
                <a:cs typeface="Arial"/>
              </a:rPr>
              <a:t>Côrinhtô</a:t>
            </a:r>
            <a:r>
              <a:rPr lang="en-US" sz="3600" b="1" dirty="0" smtClean="0">
                <a:solidFill>
                  <a:schemeClr val="bg1"/>
                </a:solidFill>
                <a:latin typeface="Arial"/>
                <a:cs typeface="Arial"/>
              </a:rPr>
              <a:t> </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smtClean="0">
                <a:solidFill>
                  <a:srgbClr val="FFFFFF"/>
                </a:solidFill>
                <a:cs typeface="Arial" charset="0"/>
              </a:rPr>
              <a:t>7 km</a:t>
            </a:r>
            <a:endParaRPr lang="en-US" smtClean="0">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smtClean="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smtClean="0">
              <a:solidFill>
                <a:srgbClr val="000000"/>
              </a:solidFill>
              <a:cs typeface="Arial" charset="0"/>
            </a:endParaRPr>
          </a:p>
        </p:txBody>
      </p:sp>
      <p:pic>
        <p:nvPicPr>
          <p:cNvPr id="41985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0" y="5257800"/>
            <a:ext cx="3276600" cy="1200329"/>
          </a:xfrm>
          <a:prstGeom prst="rect">
            <a:avLst/>
          </a:prstGeom>
          <a:noFill/>
          <a:ln w="9525">
            <a:noFill/>
            <a:miter lim="800000"/>
            <a:headEnd/>
            <a:tailEnd/>
          </a:ln>
          <a:effectLst>
            <a:outerShdw blurRad="63500" dist="35921" dir="2700000" algn="ctr" rotWithShape="0">
              <a:schemeClr val="tx1"/>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err="1" smtClean="0">
                <a:solidFill>
                  <a:srgbClr val="FFFFFF"/>
                </a:solidFill>
                <a:latin typeface="Arial"/>
                <a:cs typeface="Arial"/>
              </a:rPr>
              <a:t>Đền</a:t>
            </a:r>
            <a:r>
              <a:rPr lang="en-US" sz="3600" dirty="0" smtClean="0">
                <a:solidFill>
                  <a:srgbClr val="FFFFFF"/>
                </a:solidFill>
                <a:latin typeface="Arial"/>
                <a:cs typeface="Arial"/>
              </a:rPr>
              <a:t> </a:t>
            </a:r>
            <a:r>
              <a:rPr lang="en-US" sz="3600" dirty="0" err="1" smtClean="0">
                <a:solidFill>
                  <a:srgbClr val="FFFFFF"/>
                </a:solidFill>
                <a:latin typeface="Arial"/>
                <a:cs typeface="Arial"/>
              </a:rPr>
              <a:t>thờ</a:t>
            </a:r>
            <a:r>
              <a:rPr lang="en-US" sz="3600" dirty="0" smtClean="0">
                <a:solidFill>
                  <a:srgbClr val="FFFFFF"/>
                </a:solidFill>
                <a:latin typeface="Arial"/>
                <a:cs typeface="Arial"/>
              </a:rPr>
              <a:t> </a:t>
            </a:r>
            <a:r>
              <a:rPr lang="en-US" sz="3600" dirty="0" err="1" smtClean="0">
                <a:solidFill>
                  <a:srgbClr val="FFFFFF"/>
                </a:solidFill>
                <a:latin typeface="Arial"/>
                <a:cs typeface="Arial"/>
              </a:rPr>
              <a:t>Aphrodit</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2994" name="Picture 1026" descr="corin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1027"/>
          <p:cNvSpPr>
            <a:spLocks noGrp="1" noChangeArrowheads="1"/>
          </p:cNvSpPr>
          <p:nvPr>
            <p:ph type="title" idx="4294967295"/>
          </p:nvPr>
        </p:nvSpPr>
        <p:spPr>
          <a:xfrm>
            <a:off x="0" y="6019800"/>
            <a:ext cx="9144000" cy="838200"/>
          </a:xfrm>
        </p:spPr>
        <p:txBody>
          <a:bodyPr/>
          <a:lstStyle/>
          <a:p>
            <a:pPr eaLnBrk="1" hangingPunct="1"/>
            <a:r>
              <a:rPr lang="en-US" sz="4000" dirty="0" err="1" smtClean="0">
                <a:solidFill>
                  <a:schemeClr val="bg1"/>
                </a:solidFill>
                <a:latin typeface="Arial" charset="0"/>
                <a:ea typeface="ＭＳ Ｐゴシック" charset="0"/>
                <a:cs typeface="Arial" charset="0"/>
              </a:rPr>
              <a:t>Acrocorinth</a:t>
            </a:r>
            <a:r>
              <a:rPr lang="en-US" sz="4000" dirty="0">
                <a:solidFill>
                  <a:schemeClr val="bg1"/>
                </a:solidFill>
                <a:latin typeface="Arial" charset="0"/>
                <a:ea typeface="ＭＳ Ｐゴシック" charset="0"/>
                <a:cs typeface="Arial" charset="0"/>
              </a:rPr>
              <a:t> (</a:t>
            </a:r>
            <a:r>
              <a:rPr lang="en-US" sz="4000" dirty="0" err="1">
                <a:solidFill>
                  <a:schemeClr val="bg1"/>
                </a:solidFill>
                <a:latin typeface="Arial" charset="0"/>
                <a:ea typeface="ＭＳ Ｐゴシック" charset="0"/>
                <a:cs typeface="Arial" charset="0"/>
              </a:rPr>
              <a:t>Đền</a:t>
            </a:r>
            <a:r>
              <a:rPr lang="en-US" sz="4000" dirty="0">
                <a:solidFill>
                  <a:schemeClr val="bg1"/>
                </a:solidFill>
                <a:latin typeface="Arial" charset="0"/>
                <a:ea typeface="ＭＳ Ｐゴシック" charset="0"/>
                <a:cs typeface="Arial" charset="0"/>
              </a:rPr>
              <a:t> </a:t>
            </a:r>
            <a:r>
              <a:rPr lang="en-US" sz="4000" dirty="0" err="1">
                <a:solidFill>
                  <a:schemeClr val="bg1"/>
                </a:solidFill>
                <a:latin typeface="Arial" charset="0"/>
                <a:ea typeface="ＭＳ Ｐゴシック" charset="0"/>
                <a:cs typeface="Arial" charset="0"/>
              </a:rPr>
              <a:t>thờ</a:t>
            </a:r>
            <a:r>
              <a:rPr lang="en-US" sz="4000" dirty="0">
                <a:solidFill>
                  <a:schemeClr val="bg1"/>
                </a:solidFill>
                <a:latin typeface="Arial" charset="0"/>
                <a:ea typeface="ＭＳ Ｐゴシック" charset="0"/>
                <a:cs typeface="Arial" charset="0"/>
              </a:rPr>
              <a:t> </a:t>
            </a:r>
            <a:r>
              <a:rPr lang="en-US" sz="4000" dirty="0" err="1" smtClean="0">
                <a:solidFill>
                  <a:schemeClr val="bg1"/>
                </a:solidFill>
                <a:latin typeface="Arial" charset="0"/>
                <a:ea typeface="ＭＳ Ｐゴシック" charset="0"/>
                <a:cs typeface="Arial" charset="0"/>
              </a:rPr>
              <a:t>Aphrodit</a:t>
            </a:r>
            <a:r>
              <a:rPr lang="en-US" sz="4000" dirty="0" smtClean="0">
                <a:solidFill>
                  <a:schemeClr val="bg1"/>
                </a:solidFill>
                <a:latin typeface="Arial" charset="0"/>
                <a:ea typeface="ＭＳ Ｐゴシック" charset="0"/>
                <a:cs typeface="Arial" charset="0"/>
              </a:rPr>
              <a:t>)</a:t>
            </a:r>
            <a:endParaRPr lang="en-US" sz="4000" dirty="0">
              <a:solidFill>
                <a:schemeClr val="bg1"/>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5042" name="Picture 1026" descr="corin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1027" descr="2000-09-01-corinth-apoll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1028" descr="corin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5" name="Rectangle 1029"/>
          <p:cNvSpPr>
            <a:spLocks noGrp="1" noChangeArrowheads="1"/>
          </p:cNvSpPr>
          <p:nvPr>
            <p:ph type="title" idx="4294967295"/>
          </p:nvPr>
        </p:nvSpPr>
        <p:spPr>
          <a:xfrm>
            <a:off x="0" y="4572000"/>
            <a:ext cx="3581400" cy="2133600"/>
          </a:xfrm>
        </p:spPr>
        <p:txBody>
          <a:bodyPr/>
          <a:lstStyle/>
          <a:p>
            <a:pPr eaLnBrk="1" hangingPunct="1"/>
            <a:r>
              <a:rPr lang="en-US" dirty="0" err="1">
                <a:solidFill>
                  <a:schemeClr val="bg1"/>
                </a:solidFill>
                <a:latin typeface="Arial" charset="0"/>
                <a:ea typeface="ＭＳ Ｐゴシック" charset="0"/>
                <a:cs typeface="Arial" charset="0"/>
              </a:rPr>
              <a:t>Đền</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thờ</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Aphrodit</a:t>
            </a:r>
            <a:endParaRPr lang="en-US" dirty="0">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r>
              <a:rPr lang="en-US" sz="5400" b="1" dirty="0" err="1" smtClean="0">
                <a:latin typeface="Arial" charset="0"/>
                <a:ea typeface="ＭＳ Ｐゴシック" charset="0"/>
                <a:cs typeface="Arial" charset="0"/>
              </a:rPr>
              <a:t>Đền</a:t>
            </a:r>
            <a:r>
              <a:rPr lang="en-US" sz="5400" b="1" dirty="0" smtClean="0">
                <a:latin typeface="Arial" charset="0"/>
                <a:ea typeface="ＭＳ Ｐゴシック" charset="0"/>
                <a:cs typeface="Arial" charset="0"/>
              </a:rPr>
              <a:t> </a:t>
            </a:r>
            <a:r>
              <a:rPr lang="en-US" sz="5400" b="1" dirty="0" err="1" smtClean="0">
                <a:latin typeface="Arial" charset="0"/>
                <a:ea typeface="ＭＳ Ｐゴシック" charset="0"/>
                <a:cs typeface="Arial" charset="0"/>
              </a:rPr>
              <a:t>thờ</a:t>
            </a:r>
            <a:r>
              <a:rPr lang="en-US" sz="5400" b="1" dirty="0" smtClean="0">
                <a:latin typeface="Arial" charset="0"/>
                <a:ea typeface="ＭＳ Ｐゴシック" charset="0"/>
                <a:cs typeface="Arial" charset="0"/>
              </a:rPr>
              <a:t> </a:t>
            </a:r>
            <a:r>
              <a:rPr lang="en-US" sz="5400" b="1" dirty="0" err="1" smtClean="0">
                <a:latin typeface="Arial" charset="0"/>
                <a:ea typeface="ＭＳ Ｐゴシック" charset="0"/>
                <a:cs typeface="Arial" charset="0"/>
              </a:rPr>
              <a:t>Aphrodit</a:t>
            </a:r>
            <a:endParaRPr lang="en-US" sz="5400" dirty="0">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ctrTitle"/>
          </p:nvPr>
        </p:nvSpPr>
        <p:spPr>
          <a:xfrm>
            <a:off x="4953000" y="381000"/>
            <a:ext cx="3886200" cy="2438400"/>
          </a:xfrm>
        </p:spPr>
        <p:txBody>
          <a:bodyPr/>
          <a:lstStyle/>
          <a:p>
            <a:pPr eaLnBrk="1" hangingPunct="1"/>
            <a:r>
              <a:rPr lang="en-US" sz="5400" b="1" dirty="0" err="1">
                <a:solidFill>
                  <a:schemeClr val="bg1"/>
                </a:solidFill>
                <a:latin typeface="Arial" charset="0"/>
                <a:ea typeface="Osaka" charset="0"/>
                <a:cs typeface="Osaka" charset="0"/>
              </a:rPr>
              <a:t>Đền</a:t>
            </a:r>
            <a:r>
              <a:rPr lang="en-US" sz="5400" b="1" dirty="0">
                <a:solidFill>
                  <a:schemeClr val="bg1"/>
                </a:solidFill>
                <a:latin typeface="Arial" charset="0"/>
                <a:ea typeface="Osaka" charset="0"/>
                <a:cs typeface="Osaka" charset="0"/>
              </a:rPr>
              <a:t> </a:t>
            </a:r>
            <a:r>
              <a:rPr lang="en-US" sz="5400" b="1" dirty="0" err="1">
                <a:solidFill>
                  <a:schemeClr val="bg1"/>
                </a:solidFill>
                <a:latin typeface="Arial" charset="0"/>
                <a:ea typeface="Osaka" charset="0"/>
                <a:cs typeface="Osaka" charset="0"/>
              </a:rPr>
              <a:t>thờ</a:t>
            </a:r>
            <a:r>
              <a:rPr lang="en-US" sz="5400" b="1" dirty="0">
                <a:solidFill>
                  <a:schemeClr val="bg1"/>
                </a:solidFill>
                <a:latin typeface="Arial" charset="0"/>
                <a:ea typeface="Osaka" charset="0"/>
                <a:cs typeface="Osaka" charset="0"/>
              </a:rPr>
              <a:t> </a:t>
            </a:r>
            <a:r>
              <a:rPr lang="en-US" sz="5400" b="1" dirty="0" err="1">
                <a:solidFill>
                  <a:schemeClr val="bg1"/>
                </a:solidFill>
                <a:latin typeface="Arial" charset="0"/>
                <a:ea typeface="Osaka" charset="0"/>
                <a:cs typeface="Osaka" charset="0"/>
              </a:rPr>
              <a:t>Aphrodit</a:t>
            </a:r>
            <a:endParaRPr lang="en-US" sz="54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19140" name="Picture 4" descr="CorinthStreets"/>
          <p:cNvPicPr>
            <a:picLocks noChangeAspect="1" noChangeArrowheads="1"/>
          </p:cNvPicPr>
          <p:nvPr/>
        </p:nvPicPr>
        <p:blipFill>
          <a:blip r:embed="rId4" cstate="print">
            <a:extLst>
              <a:ext uri="{28A0092B-C50C-407E-A947-70E740481C1C}">
                <a14:useLocalDpi xmlns:a14="http://schemas.microsoft.com/office/drawing/2010/main" val="0"/>
              </a:ext>
            </a:extLst>
          </a:blip>
          <a:srcRect l="27451" t="7576" r="14706" b="45454"/>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4" cstate="print">
            <a:extLst>
              <a:ext uri="{28A0092B-C50C-407E-A947-70E740481C1C}">
                <a14:useLocalDpi xmlns:a14="http://schemas.microsoft.com/office/drawing/2010/main" val="0"/>
              </a:ext>
            </a:extLst>
          </a:blip>
          <a:srcRect t="9783"/>
          <a:stretch/>
        </p:blipFill>
        <p:spPr>
          <a:xfrm>
            <a:off x="-36512" y="0"/>
            <a:ext cx="9151025" cy="6893198"/>
          </a:xfrm>
          <a:prstGeom prst="rect">
            <a:avLst/>
          </a:prstGeom>
        </p:spPr>
      </p:pic>
      <p:sp>
        <p:nvSpPr>
          <p:cNvPr id="219138" name="Rectangle 2"/>
          <p:cNvSpPr>
            <a:spLocks noGrp="1" noChangeArrowheads="1"/>
          </p:cNvSpPr>
          <p:nvPr>
            <p:ph type="ctrTitle"/>
          </p:nvPr>
        </p:nvSpPr>
        <p:spPr>
          <a:xfrm>
            <a:off x="4769296" y="-99392"/>
            <a:ext cx="4267200" cy="1800200"/>
          </a:xfrm>
        </p:spPr>
        <p:txBody>
          <a:bodyPr anchor="t"/>
          <a:lstStyle/>
          <a:p>
            <a:pPr eaLnBrk="1" hangingPunct="1"/>
            <a:r>
              <a:rPr lang="en-US" sz="4800" b="1" dirty="0" err="1" smtClean="0">
                <a:solidFill>
                  <a:schemeClr val="bg1"/>
                </a:solidFill>
                <a:latin typeface="Arial" charset="0"/>
                <a:ea typeface="Osaka" charset="0"/>
                <a:cs typeface="Osaka" charset="0"/>
              </a:rPr>
              <a:t>Thờ</a:t>
            </a:r>
            <a:r>
              <a:rPr lang="en-US" sz="4800" b="1" dirty="0" smtClean="0">
                <a:solidFill>
                  <a:schemeClr val="bg1"/>
                </a:solidFill>
                <a:latin typeface="Arial" charset="0"/>
                <a:ea typeface="Osaka" charset="0"/>
                <a:cs typeface="Osaka" charset="0"/>
              </a:rPr>
              <a:t> </a:t>
            </a:r>
            <a:r>
              <a:rPr lang="en-US" sz="4800" b="1" dirty="0" err="1" smtClean="0">
                <a:solidFill>
                  <a:schemeClr val="bg1"/>
                </a:solidFill>
                <a:latin typeface="Arial" charset="0"/>
                <a:ea typeface="Osaka" charset="0"/>
                <a:cs typeface="Osaka" charset="0"/>
              </a:rPr>
              <a:t>phượng</a:t>
            </a:r>
            <a:r>
              <a:rPr lang="en-US" sz="4800" b="1" dirty="0" smtClean="0">
                <a:solidFill>
                  <a:schemeClr val="bg1"/>
                </a:solidFill>
                <a:latin typeface="Arial" charset="0"/>
                <a:ea typeface="Osaka" charset="0"/>
                <a:cs typeface="Osaka" charset="0"/>
              </a:rPr>
              <a:t> </a:t>
            </a:r>
            <a:r>
              <a:rPr lang="en-US" sz="4800" b="1" dirty="0" err="1" smtClean="0">
                <a:solidFill>
                  <a:schemeClr val="bg1"/>
                </a:solidFill>
                <a:latin typeface="Arial" charset="0"/>
                <a:ea typeface="Osaka" charset="0"/>
                <a:cs typeface="Osaka" charset="0"/>
              </a:rPr>
              <a:t>vô</a:t>
            </a:r>
            <a:r>
              <a:rPr lang="en-US" sz="4800" b="1" dirty="0" smtClean="0">
                <a:solidFill>
                  <a:schemeClr val="bg1"/>
                </a:solidFill>
                <a:latin typeface="Arial" charset="0"/>
                <a:ea typeface="Osaka" charset="0"/>
                <a:cs typeface="Osaka" charset="0"/>
              </a:rPr>
              <a:t> </a:t>
            </a:r>
            <a:r>
              <a:rPr lang="en-US" sz="4800" b="1" dirty="0" err="1" smtClean="0">
                <a:solidFill>
                  <a:schemeClr val="bg1"/>
                </a:solidFill>
                <a:latin typeface="Arial" charset="0"/>
                <a:ea typeface="Osaka" charset="0"/>
                <a:cs typeface="Osaka" charset="0"/>
              </a:rPr>
              <a:t>nghĩa</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7728" y="4293096"/>
            <a:ext cx="8998768" cy="2664296"/>
          </a:xfrm>
        </p:spPr>
        <p:txBody>
          <a:bodyPr>
            <a:normAutofit fontScale="92500" lnSpcReduction="10000"/>
          </a:bodyPr>
          <a:lstStyle/>
          <a:p>
            <a:r>
              <a:rPr lang="vi-VN" sz="4000" dirty="0" smtClean="0">
                <a:solidFill>
                  <a:schemeClr val="accent5">
                    <a:lumMod val="60000"/>
                    <a:lumOff val="40000"/>
                  </a:schemeClr>
                </a:solidFill>
              </a:rPr>
              <a:t>Dù tôi nói được các thứ tiếng loài người và thiên sứ, nhưng không có tình yêu thương, thì tôi chỉ như cồng chiêng kêu lên hay là chập chỏa vang tiếng. </a:t>
            </a:r>
            <a:endParaRPr lang="en-US" sz="4000" dirty="0" smtClean="0">
              <a:solidFill>
                <a:schemeClr val="accent5">
                  <a:lumMod val="60000"/>
                  <a:lumOff val="40000"/>
                </a:schemeClr>
              </a:solidFill>
            </a:endParaRPr>
          </a:p>
          <a:p>
            <a:r>
              <a:rPr lang="en-US" sz="3500" b="1" i="1" dirty="0" smtClean="0">
                <a:solidFill>
                  <a:schemeClr val="bg1"/>
                </a:solidFill>
                <a:latin typeface="Arial" charset="0"/>
                <a:ea typeface="Osaka" charset="0"/>
                <a:cs typeface="Osaka" charset="0"/>
              </a:rPr>
              <a:t>(1 </a:t>
            </a:r>
            <a:r>
              <a:rPr lang="en-US" sz="3500" b="1" i="1" dirty="0" err="1" smtClean="0">
                <a:solidFill>
                  <a:schemeClr val="bg1"/>
                </a:solidFill>
                <a:latin typeface="Arial" charset="0"/>
                <a:ea typeface="Osaka" charset="0"/>
                <a:cs typeface="Osaka" charset="0"/>
              </a:rPr>
              <a:t>Cô</a:t>
            </a:r>
            <a:r>
              <a:rPr lang="en-US" sz="3500" b="1" i="1" dirty="0" smtClean="0">
                <a:solidFill>
                  <a:schemeClr val="bg1"/>
                </a:solidFill>
                <a:latin typeface="Arial" charset="0"/>
                <a:ea typeface="Osaka" charset="0"/>
                <a:cs typeface="Osaka" charset="0"/>
              </a:rPr>
              <a:t> 13:1) </a:t>
            </a:r>
            <a:endParaRPr lang="en-US" sz="3500" b="1" i="1"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1850272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00" y="1662063"/>
            <a:ext cx="5121275" cy="2308324"/>
          </a:xfrm>
          <a:prstGeom prst="rect">
            <a:avLst/>
          </a:prstGeom>
          <a:solidFill>
            <a:schemeClr val="accent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err="1" smtClean="0">
                <a:ea typeface="SimSun" charset="0"/>
                <a:cs typeface="SimSun" charset="0"/>
              </a:rPr>
              <a:t>Mô</a:t>
            </a:r>
            <a:r>
              <a:rPr lang="en-US" altLang="zh-CN" dirty="0" smtClean="0">
                <a:ea typeface="SimSun" charset="0"/>
                <a:cs typeface="SimSun" charset="0"/>
              </a:rPr>
              <a:t> </a:t>
            </a:r>
            <a:r>
              <a:rPr lang="en-US" altLang="zh-CN" dirty="0" err="1" smtClean="0">
                <a:ea typeface="SimSun" charset="0"/>
                <a:cs typeface="SimSun" charset="0"/>
              </a:rPr>
              <a:t>tả</a:t>
            </a:r>
            <a:r>
              <a:rPr lang="en-US" altLang="zh-CN" dirty="0" smtClean="0">
                <a:ea typeface="SimSun" charset="0"/>
                <a:cs typeface="SimSun" charset="0"/>
              </a:rPr>
              <a:t> </a:t>
            </a:r>
            <a:r>
              <a:rPr lang="en-US" altLang="zh-CN" dirty="0" err="1" smtClean="0">
                <a:ea typeface="SimSun" charset="0"/>
                <a:cs typeface="SimSun" charset="0"/>
              </a:rPr>
              <a:t>tình</a:t>
            </a:r>
            <a:r>
              <a:rPr lang="en-US" altLang="zh-CN" dirty="0" smtClean="0">
                <a:ea typeface="SimSun" charset="0"/>
                <a:cs typeface="SimSun" charset="0"/>
              </a:rPr>
              <a:t> </a:t>
            </a:r>
            <a:r>
              <a:rPr lang="en-US" altLang="zh-CN" dirty="0" err="1" smtClean="0">
                <a:ea typeface="SimSun" charset="0"/>
                <a:cs typeface="SimSun" charset="0"/>
              </a:rPr>
              <a:t>trạng</a:t>
            </a:r>
            <a:r>
              <a:rPr lang="en-US" altLang="zh-CN" dirty="0" smtClean="0">
                <a:ea typeface="SimSun" charset="0"/>
                <a:cs typeface="SimSun" charset="0"/>
              </a:rPr>
              <a:t> </a:t>
            </a:r>
            <a:r>
              <a:rPr lang="en-US" altLang="zh-CN" dirty="0" err="1" smtClean="0">
                <a:ea typeface="SimSun" charset="0"/>
                <a:cs typeface="SimSun" charset="0"/>
              </a:rPr>
              <a:t>rối</a:t>
            </a:r>
            <a:r>
              <a:rPr lang="en-US" altLang="zh-CN" dirty="0" smtClean="0">
                <a:ea typeface="SimSun" charset="0"/>
                <a:cs typeface="SimSun" charset="0"/>
              </a:rPr>
              <a:t> </a:t>
            </a:r>
            <a:r>
              <a:rPr lang="en-US" altLang="zh-CN" dirty="0" err="1" smtClean="0">
                <a:ea typeface="SimSun" charset="0"/>
                <a:cs typeface="SimSun" charset="0"/>
              </a:rPr>
              <a:t>loạn</a:t>
            </a:r>
            <a:r>
              <a:rPr lang="en-US" altLang="zh-CN" dirty="0" smtClean="0">
                <a:ea typeface="SimSun" charset="0"/>
                <a:cs typeface="SimSun" charset="0"/>
              </a:rPr>
              <a:t> </a:t>
            </a:r>
            <a:r>
              <a:rPr lang="en-US" altLang="zh-CN" dirty="0" err="1" smtClean="0">
                <a:ea typeface="SimSun" charset="0"/>
                <a:cs typeface="SimSun" charset="0"/>
              </a:rPr>
              <a:t>nhất</a:t>
            </a:r>
            <a:r>
              <a:rPr lang="en-US" altLang="zh-CN" dirty="0" smtClean="0">
                <a:ea typeface="SimSun" charset="0"/>
                <a:cs typeface="SimSun" charset="0"/>
              </a:rPr>
              <a:t> </a:t>
            </a:r>
            <a:r>
              <a:rPr lang="en-US" altLang="zh-CN" dirty="0" err="1" smtClean="0">
                <a:ea typeface="SimSun" charset="0"/>
                <a:cs typeface="SimSun" charset="0"/>
              </a:rPr>
              <a:t>trong</a:t>
            </a:r>
            <a:r>
              <a:rPr lang="en-US" altLang="zh-CN" dirty="0" smtClean="0">
                <a:ea typeface="SimSun" charset="0"/>
                <a:cs typeface="SimSun" charset="0"/>
              </a:rPr>
              <a:t> </a:t>
            </a:r>
            <a:r>
              <a:rPr lang="en-US" altLang="zh-CN" dirty="0" err="1" smtClean="0">
                <a:ea typeface="SimSun" charset="0"/>
                <a:cs typeface="SimSun" charset="0"/>
              </a:rPr>
              <a:t>một</a:t>
            </a:r>
            <a:r>
              <a:rPr lang="en-US" altLang="zh-CN" dirty="0" smtClean="0">
                <a:ea typeface="SimSun" charset="0"/>
                <a:cs typeface="SimSun" charset="0"/>
              </a:rPr>
              <a:t> </a:t>
            </a:r>
            <a:r>
              <a:rPr lang="en-US" altLang="zh-CN" dirty="0" err="1" smtClean="0">
                <a:ea typeface="SimSun" charset="0"/>
                <a:cs typeface="SimSun" charset="0"/>
              </a:rPr>
              <a:t>Hội</a:t>
            </a:r>
            <a:r>
              <a:rPr lang="en-US" altLang="zh-CN" dirty="0" smtClean="0">
                <a:ea typeface="SimSun" charset="0"/>
                <a:cs typeface="SimSun" charset="0"/>
              </a:rPr>
              <a:t> </a:t>
            </a:r>
            <a:r>
              <a:rPr lang="en-US" altLang="zh-CN" dirty="0" err="1" smtClean="0">
                <a:ea typeface="SimSun" charset="0"/>
                <a:cs typeface="SimSun" charset="0"/>
              </a:rPr>
              <a:t>Thánh</a:t>
            </a:r>
            <a:r>
              <a:rPr lang="en-US" altLang="zh-CN" dirty="0" smtClean="0">
                <a:ea typeface="SimSun" charset="0"/>
                <a:cs typeface="SimSun" charset="0"/>
              </a:rPr>
              <a:t> </a:t>
            </a:r>
            <a:r>
              <a:rPr lang="en-US" altLang="zh-CN" dirty="0" err="1" smtClean="0">
                <a:ea typeface="SimSun" charset="0"/>
                <a:cs typeface="SimSun" charset="0"/>
              </a:rPr>
              <a:t>thời</a:t>
            </a:r>
            <a:r>
              <a:rPr lang="en-US" altLang="zh-CN" dirty="0" smtClean="0">
                <a:ea typeface="SimSun" charset="0"/>
                <a:cs typeface="SimSun" charset="0"/>
              </a:rPr>
              <a:t> </a:t>
            </a:r>
            <a:r>
              <a:rPr lang="vi-VN" altLang="zh-CN" dirty="0" smtClean="0">
                <a:ea typeface="SimSun" charset="0"/>
                <a:cs typeface="SimSun" charset="0"/>
              </a:rPr>
              <a:t>Tân Ước</a:t>
            </a:r>
            <a:r>
              <a:rPr lang="en-US" altLang="zh-CN" dirty="0" smtClean="0">
                <a:ea typeface="SimSun" charset="0"/>
                <a:cs typeface="SimSun" charset="0"/>
              </a:rPr>
              <a:t>. Cho </a:t>
            </a:r>
            <a:r>
              <a:rPr lang="en-US" altLang="zh-CN" dirty="0" err="1" smtClean="0">
                <a:ea typeface="SimSun" charset="0"/>
                <a:cs typeface="SimSun" charset="0"/>
              </a:rPr>
              <a:t>thấy</a:t>
            </a:r>
            <a:r>
              <a:rPr lang="en-US" altLang="zh-CN" dirty="0" smtClean="0">
                <a:ea typeface="SimSun" charset="0"/>
                <a:cs typeface="SimSun" charset="0"/>
              </a:rPr>
              <a:t> </a:t>
            </a:r>
            <a:r>
              <a:rPr lang="en-US" altLang="zh-CN" dirty="0" err="1" smtClean="0">
                <a:ea typeface="SimSun" charset="0"/>
                <a:cs typeface="SimSun" charset="0"/>
              </a:rPr>
              <a:t>một</a:t>
            </a:r>
            <a:r>
              <a:rPr lang="en-US" altLang="zh-CN" dirty="0" smtClean="0">
                <a:ea typeface="SimSun" charset="0"/>
                <a:cs typeface="SimSun" charset="0"/>
              </a:rPr>
              <a:t> </a:t>
            </a:r>
            <a:r>
              <a:rPr lang="en-US" altLang="zh-CN" dirty="0" err="1" smtClean="0">
                <a:ea typeface="SimSun" charset="0"/>
                <a:cs typeface="SimSun" charset="0"/>
              </a:rPr>
              <a:t>thần</a:t>
            </a:r>
            <a:r>
              <a:rPr lang="en-US" altLang="zh-CN" dirty="0" smtClean="0">
                <a:ea typeface="SimSun" charset="0"/>
                <a:cs typeface="SimSun" charset="0"/>
              </a:rPr>
              <a:t> </a:t>
            </a:r>
            <a:r>
              <a:rPr lang="en-US" altLang="zh-CN" dirty="0" err="1" smtClean="0">
                <a:ea typeface="SimSun" charset="0"/>
                <a:cs typeface="SimSun" charset="0"/>
              </a:rPr>
              <a:t>học</a:t>
            </a:r>
            <a:r>
              <a:rPr lang="en-US" altLang="zh-CN" dirty="0" smtClean="0">
                <a:ea typeface="SimSun" charset="0"/>
                <a:cs typeface="SimSun" charset="0"/>
              </a:rPr>
              <a:t> </a:t>
            </a:r>
            <a:r>
              <a:rPr lang="en-US" altLang="zh-CN" dirty="0" err="1" smtClean="0">
                <a:ea typeface="SimSun" charset="0"/>
                <a:cs typeface="SimSun" charset="0"/>
              </a:rPr>
              <a:t>về</a:t>
            </a:r>
            <a:r>
              <a:rPr lang="en-US" altLang="zh-CN" dirty="0" smtClean="0">
                <a:ea typeface="SimSun" charset="0"/>
                <a:cs typeface="SimSun" charset="0"/>
              </a:rPr>
              <a:t> </a:t>
            </a:r>
            <a:r>
              <a:rPr lang="en-US" altLang="zh-CN" dirty="0" err="1" smtClean="0">
                <a:ea typeface="SimSun" charset="0"/>
                <a:cs typeface="SimSun" charset="0"/>
              </a:rPr>
              <a:t>cách</a:t>
            </a:r>
            <a:r>
              <a:rPr lang="en-US" altLang="zh-CN" dirty="0" smtClean="0">
                <a:ea typeface="SimSun" charset="0"/>
                <a:cs typeface="SimSun" charset="0"/>
              </a:rPr>
              <a:t> </a:t>
            </a:r>
            <a:r>
              <a:rPr lang="en-US" altLang="zh-CN" dirty="0" err="1" smtClean="0">
                <a:ea typeface="SimSun" charset="0"/>
                <a:cs typeface="SimSun" charset="0"/>
              </a:rPr>
              <a:t>Chúa</a:t>
            </a:r>
            <a:r>
              <a:rPr lang="en-US" altLang="zh-CN" dirty="0" smtClean="0">
                <a:ea typeface="SimSun" charset="0"/>
                <a:cs typeface="SimSun" charset="0"/>
              </a:rPr>
              <a:t> </a:t>
            </a:r>
            <a:r>
              <a:rPr lang="en-US" altLang="zh-CN" dirty="0" err="1" smtClean="0">
                <a:ea typeface="SimSun" charset="0"/>
                <a:cs typeface="SimSun" charset="0"/>
              </a:rPr>
              <a:t>đối</a:t>
            </a:r>
            <a:r>
              <a:rPr lang="en-US" altLang="zh-CN" dirty="0" smtClean="0">
                <a:ea typeface="SimSun" charset="0"/>
                <a:cs typeface="SimSun" charset="0"/>
              </a:rPr>
              <a:t> </a:t>
            </a:r>
            <a:r>
              <a:rPr lang="en-US" altLang="zh-CN" dirty="0" err="1" smtClean="0">
                <a:ea typeface="SimSun" charset="0"/>
                <a:cs typeface="SimSun" charset="0"/>
              </a:rPr>
              <a:t>xử</a:t>
            </a:r>
            <a:r>
              <a:rPr lang="en-US" altLang="zh-CN" dirty="0" smtClean="0">
                <a:ea typeface="SimSun" charset="0"/>
                <a:cs typeface="SimSun" charset="0"/>
              </a:rPr>
              <a:t> </a:t>
            </a:r>
            <a:r>
              <a:rPr lang="en-US" altLang="zh-CN" dirty="0" err="1" smtClean="0">
                <a:ea typeface="SimSun" charset="0"/>
                <a:cs typeface="SimSun" charset="0"/>
              </a:rPr>
              <a:t>thật</a:t>
            </a:r>
            <a:r>
              <a:rPr lang="en-US" altLang="zh-CN" dirty="0" smtClean="0">
                <a:ea typeface="SimSun" charset="0"/>
                <a:cs typeface="SimSun" charset="0"/>
              </a:rPr>
              <a:t> </a:t>
            </a:r>
            <a:r>
              <a:rPr lang="en-US" altLang="zh-CN" dirty="0" err="1" smtClean="0">
                <a:ea typeface="SimSun" charset="0"/>
                <a:cs typeface="SimSun" charset="0"/>
              </a:rPr>
              <a:t>đầy</a:t>
            </a:r>
            <a:r>
              <a:rPr lang="en-US" altLang="zh-CN" dirty="0" smtClean="0">
                <a:ea typeface="SimSun" charset="0"/>
                <a:cs typeface="SimSun" charset="0"/>
              </a:rPr>
              <a:t> </a:t>
            </a:r>
            <a:r>
              <a:rPr lang="en-US" altLang="zh-CN" dirty="0" err="1" smtClean="0">
                <a:ea typeface="SimSun" charset="0"/>
                <a:cs typeface="SimSun" charset="0"/>
              </a:rPr>
              <a:t>ân</a:t>
            </a:r>
            <a:r>
              <a:rPr lang="en-US" altLang="zh-CN" dirty="0" smtClean="0">
                <a:ea typeface="SimSun" charset="0"/>
                <a:cs typeface="SimSun" charset="0"/>
              </a:rPr>
              <a:t> </a:t>
            </a:r>
            <a:r>
              <a:rPr lang="en-US" altLang="zh-CN" dirty="0" err="1" smtClean="0">
                <a:ea typeface="SimSun" charset="0"/>
                <a:cs typeface="SimSun" charset="0"/>
              </a:rPr>
              <a:t>sủng</a:t>
            </a:r>
            <a:r>
              <a:rPr lang="en-US" altLang="zh-CN" dirty="0" smtClean="0">
                <a:ea typeface="SimSun" charset="0"/>
                <a:cs typeface="SimSun" charset="0"/>
              </a:rPr>
              <a:t> </a:t>
            </a:r>
            <a:r>
              <a:rPr lang="en-US" altLang="zh-CN" dirty="0" err="1" smtClean="0">
                <a:ea typeface="SimSun" charset="0"/>
                <a:cs typeface="SimSun" charset="0"/>
              </a:rPr>
              <a:t>nhưng</a:t>
            </a:r>
            <a:r>
              <a:rPr lang="en-US" altLang="zh-CN" dirty="0" smtClean="0">
                <a:ea typeface="SimSun" charset="0"/>
                <a:cs typeface="SimSun" charset="0"/>
              </a:rPr>
              <a:t> </a:t>
            </a:r>
            <a:r>
              <a:rPr lang="en-US" altLang="zh-CN" dirty="0" err="1" smtClean="0">
                <a:ea typeface="SimSun" charset="0"/>
                <a:cs typeface="SimSun" charset="0"/>
              </a:rPr>
              <a:t>kiên</a:t>
            </a:r>
            <a:r>
              <a:rPr lang="en-US" altLang="zh-CN" dirty="0" smtClean="0">
                <a:ea typeface="SimSun" charset="0"/>
                <a:cs typeface="SimSun" charset="0"/>
              </a:rPr>
              <a:t> </a:t>
            </a:r>
            <a:r>
              <a:rPr lang="en-US" altLang="zh-CN" dirty="0" err="1" smtClean="0">
                <a:ea typeface="SimSun" charset="0"/>
                <a:cs typeface="SimSun" charset="0"/>
              </a:rPr>
              <a:t>quyết</a:t>
            </a:r>
            <a:r>
              <a:rPr lang="en-US" altLang="zh-CN" dirty="0" smtClean="0">
                <a:ea typeface="SimSun" charset="0"/>
                <a:cs typeface="SimSun" charset="0"/>
              </a:rPr>
              <a:t> </a:t>
            </a:r>
            <a:r>
              <a:rPr lang="vi-VN" altLang="zh-CN" dirty="0" smtClean="0">
                <a:ea typeface="SimSun" charset="0"/>
                <a:cs typeface="SimSun" charset="0"/>
              </a:rPr>
              <a:t>đối với</a:t>
            </a:r>
            <a:r>
              <a:rPr lang="en-US" altLang="zh-CN" dirty="0" smtClean="0">
                <a:ea typeface="SimSun" charset="0"/>
                <a:cs typeface="SimSun" charset="0"/>
              </a:rPr>
              <a:t> </a:t>
            </a:r>
            <a:r>
              <a:rPr lang="en-US" altLang="zh-CN" dirty="0" err="1" smtClean="0">
                <a:ea typeface="SimSun" charset="0"/>
                <a:cs typeface="SimSun" charset="0"/>
              </a:rPr>
              <a:t>một</a:t>
            </a:r>
            <a:r>
              <a:rPr lang="en-US" altLang="zh-CN" dirty="0" smtClean="0">
                <a:ea typeface="SimSun" charset="0"/>
                <a:cs typeface="SimSun" charset="0"/>
              </a:rPr>
              <a:t> </a:t>
            </a:r>
            <a:r>
              <a:rPr lang="en-US" altLang="zh-CN" dirty="0" err="1" smtClean="0">
                <a:ea typeface="SimSun" charset="0"/>
                <a:cs typeface="SimSun" charset="0"/>
              </a:rPr>
              <a:t>Hội</a:t>
            </a:r>
            <a:r>
              <a:rPr lang="en-US" altLang="zh-CN" dirty="0" smtClean="0">
                <a:ea typeface="SimSun" charset="0"/>
                <a:cs typeface="SimSun" charset="0"/>
              </a:rPr>
              <a:t> </a:t>
            </a:r>
            <a:r>
              <a:rPr lang="en-US" altLang="zh-CN" dirty="0" err="1" smtClean="0">
                <a:ea typeface="SimSun" charset="0"/>
                <a:cs typeface="SimSun" charset="0"/>
              </a:rPr>
              <a:t>Thánh</a:t>
            </a:r>
            <a:r>
              <a:rPr lang="en-US" altLang="zh-CN" dirty="0" smtClean="0">
                <a:ea typeface="SimSun" charset="0"/>
                <a:cs typeface="SimSun" charset="0"/>
              </a:rPr>
              <a:t> </a:t>
            </a:r>
            <a:r>
              <a:rPr lang="en-US" altLang="zh-CN" dirty="0" err="1" smtClean="0">
                <a:ea typeface="SimSun" charset="0"/>
                <a:cs typeface="SimSun" charset="0"/>
              </a:rPr>
              <a:t>xác</a:t>
            </a:r>
            <a:r>
              <a:rPr lang="en-US" altLang="zh-CN" dirty="0" smtClean="0">
                <a:ea typeface="SimSun" charset="0"/>
                <a:cs typeface="SimSun" charset="0"/>
              </a:rPr>
              <a:t> </a:t>
            </a:r>
            <a:r>
              <a:rPr lang="en-US" altLang="zh-CN" dirty="0" err="1" smtClean="0">
                <a:ea typeface="SimSun" charset="0"/>
                <a:cs typeface="SimSun" charset="0"/>
              </a:rPr>
              <a:t>thịt</a:t>
            </a:r>
            <a:r>
              <a:rPr lang="en-US" altLang="zh-CN" dirty="0" smtClean="0">
                <a:ea typeface="SimSun" charset="0"/>
                <a:cs typeface="SimSun" charset="0"/>
              </a:rPr>
              <a:t>. </a:t>
            </a:r>
            <a:endParaRPr lang="en-US" altLang="zh-CN" dirty="0">
              <a:ea typeface="SimSun" charset="0"/>
              <a:cs typeface="SimSun" charset="0"/>
            </a:endParaRPr>
          </a:p>
        </p:txBody>
      </p:sp>
      <p:sp>
        <p:nvSpPr>
          <p:cNvPr id="150533" name="Text Box 5"/>
          <p:cNvSpPr txBox="1">
            <a:spLocks noChangeArrowheads="1"/>
          </p:cNvSpPr>
          <p:nvPr/>
        </p:nvSpPr>
        <p:spPr bwMode="auto">
          <a:xfrm rot="1200000">
            <a:off x="3331622" y="2076817"/>
            <a:ext cx="4914900" cy="3785652"/>
          </a:xfrm>
          <a:prstGeom prst="rect">
            <a:avLst/>
          </a:prstGeom>
          <a:solidFill>
            <a:srgbClr val="B2B2B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err="1" smtClean="0">
                <a:ea typeface="SimSun" charset="0"/>
                <a:cs typeface="SimSun" charset="0"/>
              </a:rPr>
              <a:t>Cung</a:t>
            </a:r>
            <a:r>
              <a:rPr lang="en-US" altLang="zh-CN" dirty="0" smtClean="0">
                <a:ea typeface="SimSun" charset="0"/>
                <a:cs typeface="SimSun" charset="0"/>
              </a:rPr>
              <a:t> </a:t>
            </a:r>
            <a:r>
              <a:rPr lang="en-US" altLang="zh-CN" dirty="0" err="1" smtClean="0">
                <a:ea typeface="SimSun" charset="0"/>
                <a:cs typeface="SimSun" charset="0"/>
              </a:rPr>
              <a:t>cấp</a:t>
            </a:r>
            <a:r>
              <a:rPr lang="en-US" altLang="zh-CN" dirty="0" smtClean="0">
                <a:ea typeface="SimSun" charset="0"/>
                <a:cs typeface="SimSun" charset="0"/>
              </a:rPr>
              <a:t> </a:t>
            </a:r>
            <a:r>
              <a:rPr lang="en-US" altLang="zh-CN" dirty="0" err="1" smtClean="0">
                <a:ea typeface="SimSun" charset="0"/>
                <a:cs typeface="SimSun" charset="0"/>
              </a:rPr>
              <a:t>nhiều</a:t>
            </a:r>
            <a:r>
              <a:rPr lang="en-US" altLang="zh-CN" dirty="0" smtClean="0">
                <a:ea typeface="SimSun" charset="0"/>
                <a:cs typeface="SimSun" charset="0"/>
              </a:rPr>
              <a:t> </a:t>
            </a:r>
            <a:r>
              <a:rPr lang="en-US" altLang="zh-CN" dirty="0" err="1" smtClean="0">
                <a:ea typeface="SimSun" charset="0"/>
                <a:cs typeface="SimSun" charset="0"/>
              </a:rPr>
              <a:t>sự</a:t>
            </a:r>
            <a:r>
              <a:rPr lang="en-US" altLang="zh-CN" dirty="0" smtClean="0">
                <a:ea typeface="SimSun" charset="0"/>
                <a:cs typeface="SimSun" charset="0"/>
              </a:rPr>
              <a:t> </a:t>
            </a:r>
            <a:r>
              <a:rPr lang="en-US" altLang="zh-CN" dirty="0" err="1" smtClean="0">
                <a:ea typeface="SimSun" charset="0"/>
                <a:cs typeface="SimSun" charset="0"/>
              </a:rPr>
              <a:t>dạy</a:t>
            </a:r>
            <a:r>
              <a:rPr lang="en-US" altLang="zh-CN" dirty="0" smtClean="0">
                <a:ea typeface="SimSun" charset="0"/>
                <a:cs typeface="SimSun" charset="0"/>
              </a:rPr>
              <a:t> </a:t>
            </a:r>
            <a:r>
              <a:rPr lang="en-US" altLang="zh-CN" dirty="0" err="1" smtClean="0">
                <a:ea typeface="SimSun" charset="0"/>
                <a:cs typeface="SimSun" charset="0"/>
              </a:rPr>
              <a:t>dỗ</a:t>
            </a:r>
            <a:r>
              <a:rPr lang="en-US" altLang="zh-CN" dirty="0" smtClean="0">
                <a:ea typeface="SimSun" charset="0"/>
                <a:cs typeface="SimSun" charset="0"/>
              </a:rPr>
              <a:t> </a:t>
            </a:r>
            <a:r>
              <a:rPr lang="en-US" altLang="zh-CN" dirty="0" err="1" smtClean="0">
                <a:ea typeface="SimSun" charset="0"/>
                <a:cs typeface="SimSun" charset="0"/>
              </a:rPr>
              <a:t>về</a:t>
            </a:r>
            <a:r>
              <a:rPr lang="en-US" altLang="zh-CN" dirty="0" smtClean="0">
                <a:ea typeface="SimSun" charset="0"/>
                <a:cs typeface="SimSun" charset="0"/>
              </a:rPr>
              <a:t> </a:t>
            </a:r>
            <a:r>
              <a:rPr lang="en-US" altLang="zh-CN" dirty="0" err="1" smtClean="0">
                <a:ea typeface="SimSun" charset="0"/>
                <a:cs typeface="SimSun" charset="0"/>
              </a:rPr>
              <a:t>những</a:t>
            </a:r>
            <a:r>
              <a:rPr lang="en-US" altLang="zh-CN" dirty="0" smtClean="0">
                <a:ea typeface="SimSun" charset="0"/>
                <a:cs typeface="SimSun" charset="0"/>
              </a:rPr>
              <a:t> v</a:t>
            </a:r>
            <a:r>
              <a:rPr lang="vi-VN" altLang="zh-CN" dirty="0" smtClean="0">
                <a:ea typeface="SimSun" charset="0"/>
                <a:cs typeface="SimSun" charset="0"/>
              </a:rPr>
              <a:t>ấn đề</a:t>
            </a:r>
            <a:r>
              <a:rPr lang="en-US" altLang="zh-CN" dirty="0" smtClean="0">
                <a:ea typeface="SimSun" charset="0"/>
                <a:cs typeface="SimSun" charset="0"/>
              </a:rPr>
              <a:t> </a:t>
            </a:r>
            <a:r>
              <a:rPr lang="en-US" altLang="zh-CN" dirty="0" err="1" smtClean="0">
                <a:ea typeface="SimSun" charset="0"/>
                <a:cs typeface="SimSun" charset="0"/>
              </a:rPr>
              <a:t>này</a:t>
            </a:r>
            <a:r>
              <a:rPr lang="en-US" altLang="zh-CN" dirty="0" smtClean="0">
                <a:ea typeface="SimSun" charset="0"/>
                <a:cs typeface="SimSun" charset="0"/>
              </a:rPr>
              <a:t> </a:t>
            </a:r>
            <a:r>
              <a:rPr lang="en-US" altLang="zh-CN" dirty="0" err="1" smtClean="0">
                <a:ea typeface="SimSun" charset="0"/>
                <a:cs typeface="SimSun" charset="0"/>
              </a:rPr>
              <a:t>hơn</a:t>
            </a:r>
            <a:r>
              <a:rPr lang="en-US" altLang="zh-CN" dirty="0" smtClean="0">
                <a:ea typeface="SimSun" charset="0"/>
                <a:cs typeface="SimSun" charset="0"/>
              </a:rPr>
              <a:t> </a:t>
            </a:r>
            <a:r>
              <a:rPr lang="en-US" altLang="zh-CN" dirty="0" err="1" smtClean="0">
                <a:ea typeface="SimSun" charset="0"/>
                <a:cs typeface="SimSun" charset="0"/>
              </a:rPr>
              <a:t>các</a:t>
            </a:r>
            <a:r>
              <a:rPr lang="en-US" altLang="zh-CN" dirty="0" smtClean="0">
                <a:ea typeface="SimSun" charset="0"/>
                <a:cs typeface="SimSun" charset="0"/>
              </a:rPr>
              <a:t> </a:t>
            </a:r>
            <a:r>
              <a:rPr lang="en-US" altLang="zh-CN" dirty="0" err="1" smtClean="0">
                <a:ea typeface="SimSun" charset="0"/>
                <a:cs typeface="SimSun" charset="0"/>
              </a:rPr>
              <a:t>sách</a:t>
            </a:r>
            <a:r>
              <a:rPr lang="en-US" altLang="zh-CN" dirty="0" smtClean="0">
                <a:ea typeface="SimSun" charset="0"/>
                <a:cs typeface="SimSun" charset="0"/>
              </a:rPr>
              <a:t> </a:t>
            </a:r>
            <a:r>
              <a:rPr lang="en-US" altLang="zh-CN" dirty="0" err="1" smtClean="0">
                <a:ea typeface="SimSun" charset="0"/>
                <a:cs typeface="SimSun" charset="0"/>
              </a:rPr>
              <a:t>khác</a:t>
            </a:r>
            <a:r>
              <a:rPr lang="en-US" altLang="zh-CN" dirty="0" smtClean="0">
                <a:ea typeface="SimSun" charset="0"/>
                <a:cs typeface="SimSun" charset="0"/>
              </a:rPr>
              <a:t> </a:t>
            </a:r>
            <a:r>
              <a:rPr lang="en-US" altLang="zh-CN" dirty="0" err="1" smtClean="0">
                <a:ea typeface="SimSun" charset="0"/>
                <a:cs typeface="SimSun" charset="0"/>
              </a:rPr>
              <a:t>trong</a:t>
            </a:r>
            <a:r>
              <a:rPr lang="en-US" altLang="zh-CN" dirty="0" smtClean="0">
                <a:ea typeface="SimSun" charset="0"/>
                <a:cs typeface="SimSun" charset="0"/>
              </a:rPr>
              <a:t> </a:t>
            </a:r>
            <a:r>
              <a:rPr lang="vi-VN" altLang="zh-CN" dirty="0" smtClean="0">
                <a:ea typeface="SimSun" charset="0"/>
                <a:cs typeface="SimSun" charset="0"/>
              </a:rPr>
              <a:t>Tân Ước</a:t>
            </a:r>
            <a:r>
              <a:rPr lang="en-US" altLang="zh-CN" dirty="0" smtClean="0">
                <a:ea typeface="SimSun" charset="0"/>
                <a:cs typeface="SimSun" charset="0"/>
              </a:rPr>
              <a:t>: </a:t>
            </a:r>
            <a:r>
              <a:rPr lang="en-US" altLang="zh-CN" dirty="0" err="1" smtClean="0">
                <a:ea typeface="SimSun" charset="0"/>
                <a:cs typeface="SimSun" charset="0"/>
              </a:rPr>
              <a:t>kỷ</a:t>
            </a:r>
            <a:r>
              <a:rPr lang="en-US" altLang="zh-CN" dirty="0" smtClean="0">
                <a:ea typeface="SimSun" charset="0"/>
                <a:cs typeface="SimSun" charset="0"/>
              </a:rPr>
              <a:t> </a:t>
            </a:r>
            <a:r>
              <a:rPr lang="en-US" altLang="zh-CN" dirty="0" err="1" smtClean="0">
                <a:ea typeface="SimSun" charset="0"/>
                <a:cs typeface="SimSun" charset="0"/>
              </a:rPr>
              <a:t>luật</a:t>
            </a:r>
            <a:r>
              <a:rPr lang="en-US" altLang="zh-CN" dirty="0" smtClean="0">
                <a:ea typeface="SimSun" charset="0"/>
                <a:cs typeface="SimSun" charset="0"/>
              </a:rPr>
              <a:t> </a:t>
            </a:r>
            <a:r>
              <a:rPr lang="en-US" altLang="zh-CN" dirty="0" err="1" smtClean="0">
                <a:ea typeface="SimSun" charset="0"/>
                <a:cs typeface="SimSun" charset="0"/>
              </a:rPr>
              <a:t>trong</a:t>
            </a:r>
            <a:r>
              <a:rPr lang="en-US" altLang="zh-CN" dirty="0" smtClean="0">
                <a:ea typeface="SimSun" charset="0"/>
                <a:cs typeface="SimSun" charset="0"/>
              </a:rPr>
              <a:t> </a:t>
            </a:r>
            <a:r>
              <a:rPr lang="en-US" altLang="zh-CN" dirty="0" err="1" smtClean="0">
                <a:ea typeface="SimSun" charset="0"/>
                <a:cs typeface="SimSun" charset="0"/>
              </a:rPr>
              <a:t>Hội</a:t>
            </a:r>
            <a:r>
              <a:rPr lang="en-US" altLang="zh-CN" dirty="0" smtClean="0">
                <a:ea typeface="SimSun" charset="0"/>
                <a:cs typeface="SimSun" charset="0"/>
              </a:rPr>
              <a:t> </a:t>
            </a:r>
            <a:r>
              <a:rPr lang="en-US" altLang="zh-CN" dirty="0" err="1" smtClean="0">
                <a:ea typeface="SimSun" charset="0"/>
                <a:cs typeface="SimSun" charset="0"/>
              </a:rPr>
              <a:t>Thánh</a:t>
            </a:r>
            <a:r>
              <a:rPr lang="en-US" altLang="zh-CN" dirty="0" smtClean="0">
                <a:ea typeface="SimSun" charset="0"/>
                <a:cs typeface="SimSun" charset="0"/>
              </a:rPr>
              <a:t>, </a:t>
            </a:r>
            <a:r>
              <a:rPr lang="en-US" altLang="zh-CN" dirty="0" err="1" smtClean="0">
                <a:ea typeface="SimSun" charset="0"/>
                <a:cs typeface="SimSun" charset="0"/>
              </a:rPr>
              <a:t>việc</a:t>
            </a:r>
            <a:r>
              <a:rPr lang="en-US" altLang="zh-CN" dirty="0" smtClean="0">
                <a:ea typeface="SimSun" charset="0"/>
                <a:cs typeface="SimSun" charset="0"/>
              </a:rPr>
              <a:t> </a:t>
            </a:r>
            <a:r>
              <a:rPr lang="en-US" altLang="zh-CN" dirty="0" err="1" smtClean="0">
                <a:ea typeface="SimSun" charset="0"/>
                <a:cs typeface="SimSun" charset="0"/>
              </a:rPr>
              <a:t>thưa</a:t>
            </a:r>
            <a:r>
              <a:rPr lang="en-US" altLang="zh-CN" dirty="0" smtClean="0">
                <a:ea typeface="SimSun" charset="0"/>
                <a:cs typeface="SimSun" charset="0"/>
              </a:rPr>
              <a:t> </a:t>
            </a:r>
            <a:r>
              <a:rPr lang="en-US" altLang="zh-CN" dirty="0" err="1" smtClean="0">
                <a:ea typeface="SimSun" charset="0"/>
                <a:cs typeface="SimSun" charset="0"/>
              </a:rPr>
              <a:t>kiện</a:t>
            </a:r>
            <a:r>
              <a:rPr lang="en-US" altLang="zh-CN" dirty="0" smtClean="0">
                <a:ea typeface="SimSun" charset="0"/>
                <a:cs typeface="SimSun" charset="0"/>
              </a:rPr>
              <a:t> </a:t>
            </a:r>
            <a:r>
              <a:rPr lang="en-US" altLang="zh-CN" dirty="0" err="1" smtClean="0">
                <a:ea typeface="SimSun" charset="0"/>
                <a:cs typeface="SimSun" charset="0"/>
              </a:rPr>
              <a:t>giữa</a:t>
            </a:r>
            <a:r>
              <a:rPr lang="en-US" altLang="zh-CN" dirty="0" smtClean="0">
                <a:ea typeface="SimSun" charset="0"/>
                <a:cs typeface="SimSun" charset="0"/>
              </a:rPr>
              <a:t> </a:t>
            </a:r>
            <a:r>
              <a:rPr lang="en-US" altLang="zh-CN" dirty="0" err="1" smtClean="0">
                <a:ea typeface="SimSun" charset="0"/>
                <a:cs typeface="SimSun" charset="0"/>
              </a:rPr>
              <a:t>vòng</a:t>
            </a:r>
            <a:r>
              <a:rPr lang="en-US" altLang="zh-CN" dirty="0" smtClean="0">
                <a:ea typeface="SimSun" charset="0"/>
                <a:cs typeface="SimSun" charset="0"/>
              </a:rPr>
              <a:t> </a:t>
            </a:r>
            <a:r>
              <a:rPr lang="en-US" altLang="zh-CN" dirty="0" err="1" smtClean="0">
                <a:ea typeface="SimSun" charset="0"/>
                <a:cs typeface="SimSun" charset="0"/>
              </a:rPr>
              <a:t>tín</a:t>
            </a:r>
            <a:r>
              <a:rPr lang="en-US" altLang="zh-CN" dirty="0" smtClean="0">
                <a:ea typeface="SimSun" charset="0"/>
                <a:cs typeface="SimSun" charset="0"/>
              </a:rPr>
              <a:t> </a:t>
            </a:r>
            <a:r>
              <a:rPr lang="en-US" altLang="zh-CN" dirty="0" err="1" smtClean="0">
                <a:ea typeface="SimSun" charset="0"/>
                <a:cs typeface="SimSun" charset="0"/>
              </a:rPr>
              <a:t>hữu</a:t>
            </a:r>
            <a:r>
              <a:rPr lang="en-US" altLang="zh-CN" dirty="0" smtClean="0">
                <a:ea typeface="SimSun" charset="0"/>
                <a:cs typeface="SimSun" charset="0"/>
              </a:rPr>
              <a:t>, </a:t>
            </a:r>
            <a:r>
              <a:rPr lang="en-US" altLang="zh-CN" dirty="0" err="1" smtClean="0">
                <a:ea typeface="SimSun" charset="0"/>
                <a:cs typeface="SimSun" charset="0"/>
              </a:rPr>
              <a:t>hôn</a:t>
            </a:r>
            <a:r>
              <a:rPr lang="en-US" altLang="zh-CN" dirty="0" smtClean="0">
                <a:ea typeface="SimSun" charset="0"/>
                <a:cs typeface="SimSun" charset="0"/>
              </a:rPr>
              <a:t> </a:t>
            </a:r>
            <a:r>
              <a:rPr lang="en-US" altLang="zh-CN" dirty="0" err="1" smtClean="0">
                <a:ea typeface="SimSun" charset="0"/>
                <a:cs typeface="SimSun" charset="0"/>
              </a:rPr>
              <a:t>nhân</a:t>
            </a:r>
            <a:r>
              <a:rPr lang="en-US" altLang="zh-CN" dirty="0" smtClean="0">
                <a:ea typeface="SimSun" charset="0"/>
                <a:cs typeface="SimSun" charset="0"/>
              </a:rPr>
              <a:t>, </a:t>
            </a:r>
            <a:r>
              <a:rPr lang="en-US" altLang="zh-CN" dirty="0" err="1" smtClean="0">
                <a:ea typeface="SimSun" charset="0"/>
                <a:cs typeface="SimSun" charset="0"/>
              </a:rPr>
              <a:t>sự</a:t>
            </a:r>
            <a:r>
              <a:rPr lang="en-US" altLang="zh-CN" dirty="0" smtClean="0">
                <a:ea typeface="SimSun" charset="0"/>
                <a:cs typeface="SimSun" charset="0"/>
              </a:rPr>
              <a:t> </a:t>
            </a:r>
            <a:r>
              <a:rPr lang="en-US" altLang="zh-CN" dirty="0" err="1" smtClean="0">
                <a:ea typeface="SimSun" charset="0"/>
                <a:cs typeface="SimSun" charset="0"/>
              </a:rPr>
              <a:t>tự</a:t>
            </a:r>
            <a:r>
              <a:rPr lang="en-US" altLang="zh-CN" dirty="0" smtClean="0">
                <a:ea typeface="SimSun" charset="0"/>
                <a:cs typeface="SimSun" charset="0"/>
              </a:rPr>
              <a:t> do </a:t>
            </a:r>
            <a:r>
              <a:rPr lang="en-US" altLang="zh-CN" dirty="0" err="1" smtClean="0">
                <a:ea typeface="SimSun" charset="0"/>
                <a:cs typeface="SimSun" charset="0"/>
              </a:rPr>
              <a:t>của</a:t>
            </a:r>
            <a:r>
              <a:rPr lang="en-US" altLang="zh-CN" dirty="0" smtClean="0">
                <a:ea typeface="SimSun" charset="0"/>
                <a:cs typeface="SimSun" charset="0"/>
              </a:rPr>
              <a:t> </a:t>
            </a:r>
            <a:r>
              <a:rPr lang="vi-VN" altLang="zh-CN" dirty="0" smtClean="0">
                <a:ea typeface="SimSun" charset="0"/>
                <a:cs typeface="SimSun" charset="0"/>
              </a:rPr>
              <a:t>Cơ-đốc-nhâ</a:t>
            </a:r>
            <a:r>
              <a:rPr lang="en-US" altLang="zh-CN" dirty="0" smtClean="0">
                <a:ea typeface="SimSun" charset="0"/>
                <a:cs typeface="SimSun" charset="0"/>
              </a:rPr>
              <a:t>n, </a:t>
            </a:r>
            <a:r>
              <a:rPr lang="en-US" altLang="zh-CN" dirty="0" err="1" smtClean="0">
                <a:ea typeface="SimSun" charset="0"/>
                <a:cs typeface="SimSun" charset="0"/>
              </a:rPr>
              <a:t>vai</a:t>
            </a:r>
            <a:r>
              <a:rPr lang="en-US" altLang="zh-CN" dirty="0" smtClean="0">
                <a:ea typeface="SimSun" charset="0"/>
                <a:cs typeface="SimSun" charset="0"/>
              </a:rPr>
              <a:t> </a:t>
            </a:r>
            <a:r>
              <a:rPr lang="en-US" altLang="zh-CN" dirty="0" err="1" smtClean="0">
                <a:ea typeface="SimSun" charset="0"/>
                <a:cs typeface="SimSun" charset="0"/>
              </a:rPr>
              <a:t>trò</a:t>
            </a:r>
            <a:r>
              <a:rPr lang="en-US" altLang="zh-CN" dirty="0" smtClean="0">
                <a:ea typeface="SimSun" charset="0"/>
                <a:cs typeface="SimSun" charset="0"/>
              </a:rPr>
              <a:t> </a:t>
            </a:r>
            <a:r>
              <a:rPr lang="en-US" altLang="zh-CN" dirty="0" err="1" smtClean="0">
                <a:ea typeface="SimSun" charset="0"/>
                <a:cs typeface="SimSun" charset="0"/>
              </a:rPr>
              <a:t>của</a:t>
            </a:r>
            <a:r>
              <a:rPr lang="en-US" altLang="zh-CN" dirty="0" smtClean="0">
                <a:ea typeface="SimSun" charset="0"/>
                <a:cs typeface="SimSun" charset="0"/>
              </a:rPr>
              <a:t> </a:t>
            </a:r>
            <a:r>
              <a:rPr lang="en-US" altLang="zh-CN" dirty="0" err="1" smtClean="0">
                <a:ea typeface="SimSun" charset="0"/>
                <a:cs typeface="SimSun" charset="0"/>
              </a:rPr>
              <a:t>phụ</a:t>
            </a:r>
            <a:r>
              <a:rPr lang="en-US" altLang="zh-CN" dirty="0" smtClean="0">
                <a:ea typeface="SimSun" charset="0"/>
                <a:cs typeface="SimSun" charset="0"/>
              </a:rPr>
              <a:t> </a:t>
            </a:r>
            <a:r>
              <a:rPr lang="en-US" altLang="zh-CN" dirty="0" err="1" smtClean="0">
                <a:ea typeface="SimSun" charset="0"/>
                <a:cs typeface="SimSun" charset="0"/>
              </a:rPr>
              <a:t>nữ</a:t>
            </a:r>
            <a:r>
              <a:rPr lang="en-US" altLang="zh-CN" dirty="0" smtClean="0">
                <a:ea typeface="SimSun" charset="0"/>
                <a:cs typeface="SimSun" charset="0"/>
              </a:rPr>
              <a:t>, </a:t>
            </a:r>
            <a:r>
              <a:rPr lang="en-US" altLang="zh-CN" dirty="0" err="1" smtClean="0">
                <a:ea typeface="SimSun" charset="0"/>
                <a:cs typeface="SimSun" charset="0"/>
              </a:rPr>
              <a:t>Tiệc</a:t>
            </a:r>
            <a:r>
              <a:rPr lang="en-US" altLang="zh-CN" dirty="0" smtClean="0">
                <a:ea typeface="SimSun" charset="0"/>
                <a:cs typeface="SimSun" charset="0"/>
              </a:rPr>
              <a:t> </a:t>
            </a:r>
            <a:r>
              <a:rPr lang="en-US" altLang="zh-CN" dirty="0" err="1" smtClean="0">
                <a:ea typeface="SimSun" charset="0"/>
                <a:cs typeface="SimSun" charset="0"/>
              </a:rPr>
              <a:t>Thánh</a:t>
            </a:r>
            <a:r>
              <a:rPr lang="en-US" altLang="zh-CN" dirty="0" smtClean="0">
                <a:ea typeface="SimSun" charset="0"/>
                <a:cs typeface="SimSun" charset="0"/>
              </a:rPr>
              <a:t>, </a:t>
            </a:r>
            <a:r>
              <a:rPr lang="en-US" altLang="zh-CN" dirty="0" err="1" smtClean="0">
                <a:ea typeface="SimSun" charset="0"/>
                <a:cs typeface="SimSun" charset="0"/>
              </a:rPr>
              <a:t>ân</a:t>
            </a:r>
            <a:r>
              <a:rPr lang="en-US" altLang="zh-CN" dirty="0" smtClean="0">
                <a:ea typeface="SimSun" charset="0"/>
                <a:cs typeface="SimSun" charset="0"/>
              </a:rPr>
              <a:t> </a:t>
            </a:r>
            <a:r>
              <a:rPr lang="en-US" altLang="zh-CN" dirty="0" err="1" smtClean="0">
                <a:ea typeface="SimSun" charset="0"/>
                <a:cs typeface="SimSun" charset="0"/>
              </a:rPr>
              <a:t>tứ</a:t>
            </a:r>
            <a:r>
              <a:rPr lang="en-US" altLang="zh-CN" dirty="0" smtClean="0">
                <a:ea typeface="SimSun" charset="0"/>
                <a:cs typeface="SimSun" charset="0"/>
              </a:rPr>
              <a:t> </a:t>
            </a:r>
            <a:r>
              <a:rPr lang="en-US" altLang="zh-CN" dirty="0" err="1" smtClean="0">
                <a:ea typeface="SimSun" charset="0"/>
                <a:cs typeface="SimSun" charset="0"/>
              </a:rPr>
              <a:t>thuộc</a:t>
            </a:r>
            <a:r>
              <a:rPr lang="en-US" altLang="zh-CN" dirty="0" smtClean="0">
                <a:ea typeface="SimSun" charset="0"/>
                <a:cs typeface="SimSun" charset="0"/>
              </a:rPr>
              <a:t> </a:t>
            </a:r>
            <a:r>
              <a:rPr lang="en-US" altLang="zh-CN" dirty="0" err="1" smtClean="0">
                <a:ea typeface="SimSun" charset="0"/>
                <a:cs typeface="SimSun" charset="0"/>
              </a:rPr>
              <a:t>linh</a:t>
            </a:r>
            <a:r>
              <a:rPr lang="en-US" altLang="zh-CN" dirty="0" smtClean="0">
                <a:ea typeface="SimSun" charset="0"/>
                <a:cs typeface="SimSun" charset="0"/>
              </a:rPr>
              <a:t>, </a:t>
            </a:r>
            <a:r>
              <a:rPr lang="en-US" altLang="zh-CN" dirty="0" err="1" smtClean="0">
                <a:ea typeface="SimSun" charset="0"/>
                <a:cs typeface="SimSun" charset="0"/>
              </a:rPr>
              <a:t>bản</a:t>
            </a:r>
            <a:r>
              <a:rPr lang="en-US" altLang="zh-CN" dirty="0" smtClean="0">
                <a:ea typeface="SimSun" charset="0"/>
                <a:cs typeface="SimSun" charset="0"/>
              </a:rPr>
              <a:t> </a:t>
            </a:r>
            <a:r>
              <a:rPr lang="en-US" altLang="zh-CN" dirty="0" err="1" smtClean="0">
                <a:ea typeface="SimSun" charset="0"/>
                <a:cs typeface="SimSun" charset="0"/>
              </a:rPr>
              <a:t>chất</a:t>
            </a:r>
            <a:r>
              <a:rPr lang="en-US" altLang="zh-CN" dirty="0" smtClean="0">
                <a:ea typeface="SimSun" charset="0"/>
                <a:cs typeface="SimSun" charset="0"/>
              </a:rPr>
              <a:t> </a:t>
            </a:r>
            <a:r>
              <a:rPr lang="en-US" altLang="zh-CN" dirty="0" err="1" smtClean="0">
                <a:ea typeface="SimSun" charset="0"/>
                <a:cs typeface="SimSun" charset="0"/>
              </a:rPr>
              <a:t>tình</a:t>
            </a:r>
            <a:r>
              <a:rPr lang="en-US" altLang="zh-CN" dirty="0" smtClean="0">
                <a:ea typeface="SimSun" charset="0"/>
                <a:cs typeface="SimSun" charset="0"/>
              </a:rPr>
              <a:t> </a:t>
            </a:r>
            <a:r>
              <a:rPr lang="en-US" altLang="zh-CN" dirty="0" err="1" smtClean="0">
                <a:ea typeface="SimSun" charset="0"/>
                <a:cs typeface="SimSun" charset="0"/>
              </a:rPr>
              <a:t>yêu</a:t>
            </a:r>
            <a:r>
              <a:rPr lang="en-US" altLang="zh-CN" dirty="0" smtClean="0">
                <a:ea typeface="SimSun" charset="0"/>
                <a:cs typeface="SimSun" charset="0"/>
              </a:rPr>
              <a:t> </a:t>
            </a:r>
            <a:r>
              <a:rPr lang="en-US" altLang="zh-CN" dirty="0" err="1" smtClean="0">
                <a:ea typeface="SimSun" charset="0"/>
                <a:cs typeface="SimSun" charset="0"/>
              </a:rPr>
              <a:t>thương</a:t>
            </a:r>
            <a:r>
              <a:rPr lang="en-US" altLang="zh-CN" dirty="0" smtClean="0">
                <a:ea typeface="SimSun" charset="0"/>
                <a:cs typeface="SimSun" charset="0"/>
              </a:rPr>
              <a:t>, </a:t>
            </a:r>
            <a:r>
              <a:rPr lang="en-US" altLang="zh-CN" dirty="0" err="1" smtClean="0">
                <a:ea typeface="SimSun" charset="0"/>
                <a:cs typeface="SimSun" charset="0"/>
              </a:rPr>
              <a:t>Phúc</a:t>
            </a:r>
            <a:r>
              <a:rPr lang="en-US" altLang="zh-CN" dirty="0" smtClean="0">
                <a:ea typeface="SimSun" charset="0"/>
                <a:cs typeface="SimSun" charset="0"/>
              </a:rPr>
              <a:t> </a:t>
            </a:r>
            <a:r>
              <a:rPr lang="en-US" altLang="zh-CN" dirty="0" err="1" smtClean="0">
                <a:ea typeface="SimSun" charset="0"/>
                <a:cs typeface="SimSun" charset="0"/>
              </a:rPr>
              <a:t>Âm</a:t>
            </a:r>
            <a:r>
              <a:rPr lang="en-US" altLang="zh-CN" dirty="0" smtClean="0">
                <a:ea typeface="SimSun" charset="0"/>
                <a:cs typeface="SimSun" charset="0"/>
              </a:rPr>
              <a:t>, </a:t>
            </a:r>
            <a:r>
              <a:rPr lang="en-US" altLang="zh-CN" dirty="0" err="1" smtClean="0">
                <a:ea typeface="SimSun" charset="0"/>
                <a:cs typeface="SimSun" charset="0"/>
              </a:rPr>
              <a:t>và</a:t>
            </a:r>
            <a:r>
              <a:rPr lang="en-US" altLang="zh-CN" dirty="0" smtClean="0">
                <a:ea typeface="SimSun" charset="0"/>
                <a:cs typeface="SimSun" charset="0"/>
              </a:rPr>
              <a:t> </a:t>
            </a:r>
            <a:r>
              <a:rPr lang="en-US" altLang="zh-CN" dirty="0" err="1" smtClean="0">
                <a:ea typeface="SimSun" charset="0"/>
                <a:cs typeface="SimSun" charset="0"/>
              </a:rPr>
              <a:t>sự</a:t>
            </a:r>
            <a:r>
              <a:rPr lang="en-US" altLang="zh-CN" dirty="0" smtClean="0">
                <a:ea typeface="SimSun" charset="0"/>
                <a:cs typeface="SimSun" charset="0"/>
              </a:rPr>
              <a:t> </a:t>
            </a:r>
            <a:r>
              <a:rPr lang="en-US" altLang="zh-CN" dirty="0" err="1" smtClean="0">
                <a:ea typeface="SimSun" charset="0"/>
                <a:cs typeface="SimSun" charset="0"/>
              </a:rPr>
              <a:t>sống</a:t>
            </a:r>
            <a:r>
              <a:rPr lang="en-US" altLang="zh-CN" dirty="0" smtClean="0">
                <a:ea typeface="SimSun" charset="0"/>
                <a:cs typeface="SimSun" charset="0"/>
              </a:rPr>
              <a:t> </a:t>
            </a:r>
            <a:r>
              <a:rPr lang="en-US" altLang="zh-CN" dirty="0" err="1" smtClean="0">
                <a:ea typeface="SimSun" charset="0"/>
                <a:cs typeface="SimSun" charset="0"/>
              </a:rPr>
              <a:t>lại</a:t>
            </a:r>
            <a:r>
              <a:rPr lang="en-US" altLang="zh-CN" dirty="0" smtClean="0">
                <a:ea typeface="SimSun" charset="0"/>
                <a:cs typeface="SimSun" charset="0"/>
              </a:rPr>
              <a:t> </a:t>
            </a:r>
            <a:r>
              <a:rPr lang="en-US" altLang="zh-CN" dirty="0" err="1" smtClean="0">
                <a:ea typeface="SimSun" charset="0"/>
                <a:cs typeface="SimSun" charset="0"/>
              </a:rPr>
              <a:t>của</a:t>
            </a:r>
            <a:r>
              <a:rPr lang="en-US" altLang="zh-CN" dirty="0" smtClean="0">
                <a:ea typeface="SimSun" charset="0"/>
                <a:cs typeface="SimSun" charset="0"/>
              </a:rPr>
              <a:t> </a:t>
            </a:r>
            <a:r>
              <a:rPr lang="en-US" altLang="zh-CN" dirty="0" err="1" smtClean="0">
                <a:ea typeface="SimSun" charset="0"/>
                <a:cs typeface="SimSun" charset="0"/>
              </a:rPr>
              <a:t>thân</a:t>
            </a:r>
            <a:r>
              <a:rPr lang="en-US" altLang="zh-CN" dirty="0" smtClean="0">
                <a:ea typeface="SimSun" charset="0"/>
                <a:cs typeface="SimSun" charset="0"/>
              </a:rPr>
              <a:t> </a:t>
            </a:r>
            <a:r>
              <a:rPr lang="en-US" altLang="zh-CN" dirty="0" err="1" smtClean="0">
                <a:ea typeface="SimSun" charset="0"/>
                <a:cs typeface="SimSun" charset="0"/>
              </a:rPr>
              <a:t>thể</a:t>
            </a:r>
            <a:r>
              <a:rPr lang="en-US" altLang="zh-CN" dirty="0" smtClean="0">
                <a:ea typeface="SimSun" charset="0"/>
                <a:cs typeface="SimSun" charset="0"/>
              </a:rPr>
              <a:t>.</a:t>
            </a:r>
            <a:endParaRPr lang="en-US" dirty="0">
              <a:ea typeface="SimSun" charset="0"/>
              <a:cs typeface="SimSun" charset="0"/>
            </a:endParaRPr>
          </a:p>
        </p:txBody>
      </p:sp>
      <p:sp>
        <p:nvSpPr>
          <p:cNvPr id="150534" name="Text Box 6"/>
          <p:cNvSpPr txBox="1">
            <a:spLocks noChangeArrowheads="1"/>
          </p:cNvSpPr>
          <p:nvPr/>
        </p:nvSpPr>
        <p:spPr bwMode="auto">
          <a:xfrm>
            <a:off x="457200" y="4191000"/>
            <a:ext cx="5181600" cy="2308324"/>
          </a:xfrm>
          <a:prstGeom prst="rect">
            <a:avLst/>
          </a:prstGeom>
          <a:solidFill>
            <a:schemeClr val="accent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err="1" smtClean="0">
                <a:solidFill>
                  <a:schemeClr val="bg1"/>
                </a:solidFill>
                <a:ea typeface="SimSun" charset="0"/>
                <a:cs typeface="SimSun" charset="0"/>
              </a:rPr>
              <a:t>Bức</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thư</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này</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dù</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được</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đặt</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tên</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là</a:t>
            </a:r>
            <a:r>
              <a:rPr lang="en-US" altLang="zh-CN" dirty="0" smtClean="0">
                <a:solidFill>
                  <a:schemeClr val="bg1"/>
                </a:solidFill>
                <a:ea typeface="SimSun" charset="0"/>
                <a:cs typeface="SimSun" charset="0"/>
              </a:rPr>
              <a:t> I </a:t>
            </a:r>
            <a:r>
              <a:rPr lang="en-US" altLang="zh-CN" dirty="0" err="1" smtClean="0">
                <a:solidFill>
                  <a:schemeClr val="bg1"/>
                </a:solidFill>
                <a:ea typeface="SimSun" charset="0"/>
                <a:cs typeface="SimSun" charset="0"/>
              </a:rPr>
              <a:t>Côrinhtô</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lại</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không</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phải</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lá</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thư</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đầu</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tiên</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gởi</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cho</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Hội</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Thánh</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ấy</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Ông</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đã</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từng</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gởi</a:t>
            </a:r>
            <a:r>
              <a:rPr lang="en-US" altLang="zh-CN" dirty="0" smtClean="0">
                <a:solidFill>
                  <a:schemeClr val="bg1"/>
                </a:solidFill>
                <a:ea typeface="SimSun" charset="0"/>
                <a:cs typeface="SimSun" charset="0"/>
              </a:rPr>
              <a:t> 1 </a:t>
            </a:r>
            <a:r>
              <a:rPr lang="en-US" altLang="zh-CN" dirty="0" err="1" smtClean="0">
                <a:solidFill>
                  <a:schemeClr val="bg1"/>
                </a:solidFill>
                <a:ea typeface="SimSun" charset="0"/>
                <a:cs typeface="SimSun" charset="0"/>
              </a:rPr>
              <a:t>lá</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thư</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trước</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rồi</a:t>
            </a:r>
            <a:r>
              <a:rPr lang="en-US" altLang="zh-CN" dirty="0" smtClean="0">
                <a:solidFill>
                  <a:schemeClr val="bg1"/>
                </a:solidFill>
                <a:ea typeface="SimSun" charset="0"/>
                <a:cs typeface="SimSun" charset="0"/>
              </a:rPr>
              <a:t> (</a:t>
            </a:r>
            <a:r>
              <a:rPr lang="en-US" altLang="zh-CN" dirty="0">
                <a:solidFill>
                  <a:schemeClr val="bg1"/>
                </a:solidFill>
                <a:ea typeface="SimSun" charset="0"/>
                <a:cs typeface="SimSun" charset="0"/>
              </a:rPr>
              <a:t>1 </a:t>
            </a:r>
            <a:r>
              <a:rPr lang="en-US" altLang="zh-CN" dirty="0" err="1" smtClean="0">
                <a:solidFill>
                  <a:schemeClr val="bg1"/>
                </a:solidFill>
                <a:ea typeface="SimSun" charset="0"/>
                <a:cs typeface="SimSun" charset="0"/>
              </a:rPr>
              <a:t>Cô</a:t>
            </a:r>
            <a:r>
              <a:rPr lang="en-US" altLang="zh-CN" dirty="0" smtClean="0">
                <a:solidFill>
                  <a:schemeClr val="bg1"/>
                </a:solidFill>
                <a:ea typeface="SimSun" charset="0"/>
                <a:cs typeface="SimSun" charset="0"/>
              </a:rPr>
              <a:t> </a:t>
            </a:r>
            <a:r>
              <a:rPr lang="en-US" altLang="zh-CN" dirty="0">
                <a:solidFill>
                  <a:schemeClr val="bg1"/>
                </a:solidFill>
                <a:ea typeface="SimSun" charset="0"/>
                <a:cs typeface="SimSun" charset="0"/>
              </a:rPr>
              <a:t>5:9) </a:t>
            </a:r>
            <a:r>
              <a:rPr lang="en-US" altLang="zh-CN" dirty="0" err="1" smtClean="0">
                <a:solidFill>
                  <a:schemeClr val="bg1"/>
                </a:solidFill>
                <a:ea typeface="SimSun" charset="0"/>
                <a:cs typeface="SimSun" charset="0"/>
              </a:rPr>
              <a:t>mà</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đã</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thất</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lạc</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nên</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không</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có</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trong</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Kinh</a:t>
            </a:r>
            <a:r>
              <a:rPr lang="en-US" altLang="zh-CN" dirty="0" smtClean="0">
                <a:solidFill>
                  <a:schemeClr val="bg1"/>
                </a:solidFill>
                <a:ea typeface="SimSun" charset="0"/>
                <a:cs typeface="SimSun" charset="0"/>
              </a:rPr>
              <a:t> </a:t>
            </a:r>
            <a:r>
              <a:rPr lang="en-US" altLang="zh-CN" dirty="0" err="1" smtClean="0">
                <a:solidFill>
                  <a:schemeClr val="bg1"/>
                </a:solidFill>
                <a:ea typeface="SimSun" charset="0"/>
                <a:cs typeface="SimSun" charset="0"/>
              </a:rPr>
              <a:t>Thánh</a:t>
            </a:r>
            <a:r>
              <a:rPr lang="en-US" altLang="zh-CN" dirty="0" smtClean="0">
                <a:solidFill>
                  <a:schemeClr val="bg1"/>
                </a:solidFill>
                <a:ea typeface="SimSun" charset="0"/>
                <a:cs typeface="SimSun" charset="0"/>
              </a:rPr>
              <a:t>. </a:t>
            </a:r>
            <a:endParaRPr lang="en-US" dirty="0">
              <a:solidFill>
                <a:schemeClr val="bg1"/>
              </a:solidFill>
              <a:ea typeface="SimSun" charset="0"/>
              <a:cs typeface="SimSun" charset="0"/>
            </a:endParaRPr>
          </a:p>
        </p:txBody>
      </p:sp>
      <p:sp>
        <p:nvSpPr>
          <p:cNvPr id="221190" name="Rectangle 7"/>
          <p:cNvSpPr>
            <a:spLocks noGrp="1" noChangeArrowheads="1"/>
          </p:cNvSpPr>
          <p:nvPr>
            <p:ph type="title" idx="4294967295"/>
          </p:nvPr>
        </p:nvSpPr>
        <p:spPr>
          <a:xfrm>
            <a:off x="1295400" y="228600"/>
            <a:ext cx="6375400" cy="523875"/>
          </a:xfrm>
          <a:solidFill>
            <a:srgbClr val="000000"/>
          </a:solidFill>
        </p:spPr>
        <p:txBody>
          <a:bodyPr wrap="none" anchor="t">
            <a:spAutoFit/>
          </a:bodyPr>
          <a:lstStyle/>
          <a:p>
            <a:pPr eaLnBrk="1" hangingPunct="1"/>
            <a:r>
              <a:rPr lang="en-US" sz="2800" b="1" dirty="0" err="1" smtClean="0">
                <a:solidFill>
                  <a:srgbClr val="FFFFFF"/>
                </a:solidFill>
                <a:latin typeface="Arial" charset="0"/>
                <a:ea typeface="SimSun" charset="0"/>
                <a:cs typeface="SimSun" charset="0"/>
              </a:rPr>
              <a:t>Những</a:t>
            </a:r>
            <a:r>
              <a:rPr lang="en-US" sz="2800" b="1" dirty="0" smtClean="0">
                <a:solidFill>
                  <a:srgbClr val="FFFFFF"/>
                </a:solidFill>
                <a:latin typeface="Arial" charset="0"/>
                <a:ea typeface="SimSun" charset="0"/>
                <a:cs typeface="SimSun" charset="0"/>
              </a:rPr>
              <a:t> </a:t>
            </a:r>
            <a:r>
              <a:rPr lang="en-US" sz="2800" b="1" dirty="0" err="1" smtClean="0">
                <a:solidFill>
                  <a:srgbClr val="FFFFFF"/>
                </a:solidFill>
                <a:latin typeface="Arial" charset="0"/>
                <a:ea typeface="SimSun" charset="0"/>
                <a:cs typeface="SimSun" charset="0"/>
              </a:rPr>
              <a:t>Đặc</a:t>
            </a:r>
            <a:r>
              <a:rPr lang="en-US" sz="2800" b="1" dirty="0" smtClean="0">
                <a:solidFill>
                  <a:srgbClr val="FFFFFF"/>
                </a:solidFill>
                <a:latin typeface="Arial" charset="0"/>
                <a:ea typeface="SimSun" charset="0"/>
                <a:cs typeface="SimSun" charset="0"/>
              </a:rPr>
              <a:t> </a:t>
            </a:r>
            <a:r>
              <a:rPr lang="en-US" sz="2800" b="1" dirty="0" err="1" smtClean="0">
                <a:solidFill>
                  <a:srgbClr val="FFFFFF"/>
                </a:solidFill>
                <a:latin typeface="Arial" charset="0"/>
                <a:ea typeface="SimSun" charset="0"/>
                <a:cs typeface="SimSun" charset="0"/>
              </a:rPr>
              <a:t>điểm</a:t>
            </a:r>
            <a:r>
              <a:rPr lang="en-US" sz="2800" b="1" dirty="0" smtClean="0">
                <a:solidFill>
                  <a:srgbClr val="FFFFFF"/>
                </a:solidFill>
                <a:latin typeface="Arial" charset="0"/>
                <a:ea typeface="SimSun" charset="0"/>
                <a:cs typeface="SimSun" charset="0"/>
              </a:rPr>
              <a:t> </a:t>
            </a:r>
            <a:r>
              <a:rPr lang="en-US" sz="2800" b="1" dirty="0" err="1" smtClean="0">
                <a:solidFill>
                  <a:srgbClr val="FFFFFF"/>
                </a:solidFill>
                <a:latin typeface="Arial" charset="0"/>
                <a:ea typeface="SimSun" charset="0"/>
                <a:cs typeface="SimSun" charset="0"/>
              </a:rPr>
              <a:t>của</a:t>
            </a:r>
            <a:r>
              <a:rPr lang="en-US" sz="2800" b="1" dirty="0" smtClean="0">
                <a:solidFill>
                  <a:srgbClr val="FFFFFF"/>
                </a:solidFill>
                <a:latin typeface="Arial" charset="0"/>
                <a:ea typeface="SimSun" charset="0"/>
                <a:cs typeface="SimSun" charset="0"/>
              </a:rPr>
              <a:t> </a:t>
            </a:r>
            <a:r>
              <a:rPr lang="en-US" sz="2800" b="1" dirty="0" err="1" smtClean="0">
                <a:solidFill>
                  <a:srgbClr val="FFFFFF"/>
                </a:solidFill>
                <a:latin typeface="Arial" charset="0"/>
                <a:ea typeface="SimSun" charset="0"/>
                <a:cs typeface="SimSun" charset="0"/>
              </a:rPr>
              <a:t>thư</a:t>
            </a:r>
            <a:r>
              <a:rPr lang="en-US" sz="2800" b="1" dirty="0" smtClean="0">
                <a:solidFill>
                  <a:srgbClr val="FFFFFF"/>
                </a:solidFill>
                <a:latin typeface="Arial" charset="0"/>
                <a:ea typeface="SimSun" charset="0"/>
                <a:cs typeface="SimSun" charset="0"/>
              </a:rPr>
              <a:t> 1 </a:t>
            </a:r>
            <a:r>
              <a:rPr lang="en-US" sz="2800" b="1" dirty="0" err="1" smtClean="0">
                <a:solidFill>
                  <a:srgbClr val="FFFFFF"/>
                </a:solidFill>
                <a:latin typeface="Arial" charset="0"/>
                <a:ea typeface="SimSun" charset="0"/>
                <a:cs typeface="SimSun" charset="0"/>
              </a:rPr>
              <a:t>Côrinhtô</a:t>
            </a:r>
            <a:endParaRPr lang="en-US" sz="2800" b="1" dirty="0">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3" y="76200"/>
            <a:ext cx="1468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0"/>
            <a:ext cx="8763000" cy="1938992"/>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smtClean="0">
                <a:solidFill>
                  <a:srgbClr val="FFFFFF"/>
                </a:solidFill>
                <a:cs typeface="Arial" charset="0"/>
              </a:rPr>
              <a:t>(</a:t>
            </a:r>
            <a:r>
              <a:rPr lang="en-US" altLang="zh-CN" dirty="0" err="1" smtClean="0">
                <a:solidFill>
                  <a:srgbClr val="FFFFFF"/>
                </a:solidFill>
                <a:cs typeface="Arial" charset="0"/>
              </a:rPr>
              <a:t>Đoạn</a:t>
            </a:r>
            <a:r>
              <a:rPr lang="en-US" altLang="zh-CN" dirty="0" smtClean="0">
                <a:solidFill>
                  <a:srgbClr val="FFFFFF"/>
                </a:solidFill>
                <a:cs typeface="Arial" charset="0"/>
              </a:rPr>
              <a:t> 1–4</a:t>
            </a:r>
            <a:r>
              <a:rPr lang="en-US" altLang="zh-CN" dirty="0">
                <a:solidFill>
                  <a:srgbClr val="FFFFFF"/>
                </a:solidFill>
                <a:cs typeface="Arial" charset="0"/>
              </a:rPr>
              <a:t>) </a:t>
            </a:r>
            <a:r>
              <a:rPr lang="en-US" altLang="zh-CN" dirty="0" err="1" smtClean="0">
                <a:solidFill>
                  <a:srgbClr val="FFFFFF"/>
                </a:solidFill>
                <a:cs typeface="Arial" charset="0"/>
              </a:rPr>
              <a:t>Phao-lô</a:t>
            </a:r>
            <a:r>
              <a:rPr lang="en-US" altLang="zh-CN" dirty="0" smtClean="0">
                <a:solidFill>
                  <a:srgbClr val="FFFFFF"/>
                </a:solidFill>
                <a:cs typeface="Arial" charset="0"/>
              </a:rPr>
              <a:t> </a:t>
            </a:r>
            <a:r>
              <a:rPr lang="en-US" altLang="zh-CN" dirty="0" err="1" smtClean="0">
                <a:solidFill>
                  <a:srgbClr val="FFFFFF"/>
                </a:solidFill>
                <a:cs typeface="Arial" charset="0"/>
              </a:rPr>
              <a:t>trả</a:t>
            </a:r>
            <a:r>
              <a:rPr lang="en-US" altLang="zh-CN" dirty="0" smtClean="0">
                <a:solidFill>
                  <a:srgbClr val="FFFFFF"/>
                </a:solidFill>
                <a:cs typeface="Arial" charset="0"/>
              </a:rPr>
              <a:t> </a:t>
            </a:r>
            <a:r>
              <a:rPr lang="en-US" altLang="zh-CN" dirty="0" err="1" smtClean="0">
                <a:solidFill>
                  <a:srgbClr val="FFFFFF"/>
                </a:solidFill>
                <a:cs typeface="Arial" charset="0"/>
              </a:rPr>
              <a:t>lời</a:t>
            </a:r>
            <a:r>
              <a:rPr lang="en-US" altLang="zh-CN" dirty="0" smtClean="0">
                <a:solidFill>
                  <a:srgbClr val="FFFFFF"/>
                </a:solidFill>
                <a:cs typeface="Arial" charset="0"/>
              </a:rPr>
              <a:t> </a:t>
            </a:r>
            <a:r>
              <a:rPr lang="en-US" altLang="zh-CN" dirty="0" err="1" smtClean="0">
                <a:solidFill>
                  <a:srgbClr val="FFFFFF"/>
                </a:solidFill>
                <a:cs typeface="Arial" charset="0"/>
              </a:rPr>
              <a:t>cho</a:t>
            </a:r>
            <a:r>
              <a:rPr lang="en-US" altLang="zh-CN" dirty="0" smtClean="0">
                <a:solidFill>
                  <a:srgbClr val="FFFFFF"/>
                </a:solidFill>
                <a:cs typeface="Arial" charset="0"/>
              </a:rPr>
              <a:t> </a:t>
            </a:r>
            <a:r>
              <a:rPr lang="en-US" altLang="zh-CN" dirty="0" err="1" smtClean="0">
                <a:solidFill>
                  <a:srgbClr val="FFFFFF"/>
                </a:solidFill>
                <a:cs typeface="Arial" charset="0"/>
              </a:rPr>
              <a:t>báo</a:t>
            </a:r>
            <a:r>
              <a:rPr lang="en-US" altLang="zh-CN" dirty="0" smtClean="0">
                <a:solidFill>
                  <a:srgbClr val="FFFFFF"/>
                </a:solidFill>
                <a:cs typeface="Arial" charset="0"/>
              </a:rPr>
              <a:t> </a:t>
            </a:r>
            <a:r>
              <a:rPr lang="en-US" altLang="zh-CN" dirty="0" err="1" smtClean="0">
                <a:solidFill>
                  <a:srgbClr val="FFFFFF"/>
                </a:solidFill>
                <a:cs typeface="Arial" charset="0"/>
              </a:rPr>
              <a:t>cáo</a:t>
            </a:r>
            <a:r>
              <a:rPr lang="en-US" altLang="zh-CN" dirty="0" smtClean="0">
                <a:solidFill>
                  <a:srgbClr val="FFFFFF"/>
                </a:solidFill>
                <a:cs typeface="Arial" charset="0"/>
              </a:rPr>
              <a:t> </a:t>
            </a:r>
            <a:r>
              <a:rPr lang="en-US" altLang="zh-CN" dirty="0" err="1" smtClean="0">
                <a:solidFill>
                  <a:srgbClr val="FFFFFF"/>
                </a:solidFill>
                <a:cs typeface="Arial" charset="0"/>
              </a:rPr>
              <a:t>của</a:t>
            </a:r>
            <a:r>
              <a:rPr lang="en-US" altLang="zh-CN" dirty="0" smtClean="0">
                <a:solidFill>
                  <a:srgbClr val="FFFFFF"/>
                </a:solidFill>
                <a:cs typeface="Arial" charset="0"/>
              </a:rPr>
              <a:t> </a:t>
            </a:r>
            <a:r>
              <a:rPr lang="en-US" altLang="zh-CN" dirty="0" err="1" smtClean="0">
                <a:solidFill>
                  <a:srgbClr val="FFFFFF"/>
                </a:solidFill>
                <a:cs typeface="Arial" charset="0"/>
              </a:rPr>
              <a:t>Cơlôê</a:t>
            </a:r>
            <a:r>
              <a:rPr lang="en-US" altLang="zh-CN" dirty="0" smtClean="0">
                <a:solidFill>
                  <a:srgbClr val="FFFFFF"/>
                </a:solidFill>
                <a:cs typeface="Arial" charset="0"/>
              </a:rPr>
              <a:t> </a:t>
            </a:r>
            <a:r>
              <a:rPr lang="en-US" altLang="zh-CN" dirty="0" err="1" smtClean="0">
                <a:solidFill>
                  <a:srgbClr val="FFFFFF"/>
                </a:solidFill>
                <a:cs typeface="Arial" charset="0"/>
              </a:rPr>
              <a:t>về</a:t>
            </a:r>
            <a:r>
              <a:rPr lang="en-US" altLang="zh-CN" dirty="0" smtClean="0">
                <a:solidFill>
                  <a:srgbClr val="FFFFFF"/>
                </a:solidFill>
                <a:cs typeface="Arial" charset="0"/>
              </a:rPr>
              <a:t> </a:t>
            </a:r>
            <a:r>
              <a:rPr lang="en-US" altLang="zh-CN" dirty="0" err="1" smtClean="0">
                <a:solidFill>
                  <a:srgbClr val="FFFFFF"/>
                </a:solidFill>
                <a:cs typeface="Arial" charset="0"/>
              </a:rPr>
              <a:t>những</a:t>
            </a:r>
            <a:r>
              <a:rPr lang="en-US" altLang="zh-CN" dirty="0" smtClean="0">
                <a:solidFill>
                  <a:srgbClr val="FFFFFF"/>
                </a:solidFill>
                <a:cs typeface="Arial" charset="0"/>
              </a:rPr>
              <a:t> </a:t>
            </a:r>
            <a:r>
              <a:rPr lang="en-US" altLang="zh-CN" dirty="0" err="1" smtClean="0">
                <a:solidFill>
                  <a:srgbClr val="FFFFFF"/>
                </a:solidFill>
                <a:cs typeface="Arial" charset="0"/>
              </a:rPr>
              <a:t>chia</a:t>
            </a:r>
            <a:r>
              <a:rPr lang="en-US" altLang="zh-CN" dirty="0" smtClean="0">
                <a:solidFill>
                  <a:srgbClr val="FFFFFF"/>
                </a:solidFill>
                <a:cs typeface="Arial" charset="0"/>
              </a:rPr>
              <a:t> </a:t>
            </a:r>
            <a:r>
              <a:rPr lang="en-US" altLang="zh-CN" dirty="0" err="1" smtClean="0">
                <a:solidFill>
                  <a:srgbClr val="FFFFFF"/>
                </a:solidFill>
                <a:cs typeface="Arial" charset="0"/>
              </a:rPr>
              <a:t>rẽ</a:t>
            </a:r>
            <a:r>
              <a:rPr lang="en-US" altLang="zh-CN" dirty="0" smtClean="0">
                <a:solidFill>
                  <a:srgbClr val="FFFFFF"/>
                </a:solidFill>
                <a:cs typeface="Arial" charset="0"/>
              </a:rPr>
              <a:t>  </a:t>
            </a:r>
            <a:r>
              <a:rPr lang="en-US" altLang="zh-CN" dirty="0" err="1" smtClean="0">
                <a:solidFill>
                  <a:srgbClr val="FFFFFF"/>
                </a:solidFill>
                <a:cs typeface="Arial" charset="0"/>
              </a:rPr>
              <a:t>ngớ</a:t>
            </a:r>
            <a:r>
              <a:rPr lang="en-US" altLang="zh-CN" dirty="0" smtClean="0">
                <a:solidFill>
                  <a:srgbClr val="FFFFFF"/>
                </a:solidFill>
                <a:cs typeface="Arial" charset="0"/>
              </a:rPr>
              <a:t> </a:t>
            </a:r>
            <a:r>
              <a:rPr lang="en-US" altLang="zh-CN" dirty="0" err="1" smtClean="0">
                <a:solidFill>
                  <a:srgbClr val="FFFFFF"/>
                </a:solidFill>
                <a:cs typeface="Arial" charset="0"/>
              </a:rPr>
              <a:t>ngẩn</a:t>
            </a:r>
            <a:r>
              <a:rPr lang="en-US" altLang="zh-CN" dirty="0" smtClean="0">
                <a:solidFill>
                  <a:srgbClr val="FFFFFF"/>
                </a:solidFill>
                <a:cs typeface="Arial" charset="0"/>
              </a:rPr>
              <a:t> </a:t>
            </a:r>
            <a:r>
              <a:rPr lang="en-US" altLang="zh-CN" dirty="0" err="1" smtClean="0">
                <a:solidFill>
                  <a:srgbClr val="FFFFFF"/>
                </a:solidFill>
                <a:cs typeface="Arial" charset="0"/>
              </a:rPr>
              <a:t>khi</a:t>
            </a:r>
            <a:r>
              <a:rPr lang="en-US" altLang="zh-CN" dirty="0" smtClean="0">
                <a:solidFill>
                  <a:srgbClr val="FFFFFF"/>
                </a:solidFill>
                <a:cs typeface="Arial" charset="0"/>
              </a:rPr>
              <a:t> </a:t>
            </a:r>
            <a:r>
              <a:rPr lang="en-US" altLang="zh-CN" dirty="0" err="1" smtClean="0">
                <a:solidFill>
                  <a:srgbClr val="FFFFFF"/>
                </a:solidFill>
                <a:cs typeface="Arial" charset="0"/>
              </a:rPr>
              <a:t>họ</a:t>
            </a:r>
            <a:r>
              <a:rPr lang="en-US" altLang="zh-CN" dirty="0" smtClean="0">
                <a:solidFill>
                  <a:srgbClr val="FFFFFF"/>
                </a:solidFill>
                <a:cs typeface="Arial" charset="0"/>
              </a:rPr>
              <a:t> </a:t>
            </a:r>
            <a:r>
              <a:rPr lang="en-US" altLang="zh-CN" dirty="0" err="1" smtClean="0">
                <a:solidFill>
                  <a:srgbClr val="FFFFFF"/>
                </a:solidFill>
                <a:cs typeface="Arial" charset="0"/>
              </a:rPr>
              <a:t>tôn</a:t>
            </a:r>
            <a:r>
              <a:rPr lang="en-US" altLang="zh-CN" dirty="0" smtClean="0">
                <a:solidFill>
                  <a:srgbClr val="FFFFFF"/>
                </a:solidFill>
                <a:cs typeface="Arial" charset="0"/>
              </a:rPr>
              <a:t> </a:t>
            </a:r>
            <a:r>
              <a:rPr lang="en-US" altLang="zh-CN" dirty="0" err="1" smtClean="0">
                <a:solidFill>
                  <a:srgbClr val="FFFFFF"/>
                </a:solidFill>
                <a:cs typeface="Arial" charset="0"/>
              </a:rPr>
              <a:t>cao</a:t>
            </a:r>
            <a:r>
              <a:rPr lang="en-US" altLang="zh-CN" dirty="0" smtClean="0">
                <a:solidFill>
                  <a:srgbClr val="FFFFFF"/>
                </a:solidFill>
                <a:cs typeface="Arial" charset="0"/>
              </a:rPr>
              <a:t> </a:t>
            </a:r>
            <a:r>
              <a:rPr lang="en-US" altLang="zh-CN" dirty="0" err="1" smtClean="0">
                <a:solidFill>
                  <a:srgbClr val="FFFFFF"/>
                </a:solidFill>
                <a:cs typeface="Arial" charset="0"/>
              </a:rPr>
              <a:t>vị</a:t>
            </a:r>
            <a:r>
              <a:rPr lang="en-US" altLang="zh-CN" dirty="0" smtClean="0">
                <a:solidFill>
                  <a:srgbClr val="FFFFFF"/>
                </a:solidFill>
                <a:cs typeface="Arial" charset="0"/>
              </a:rPr>
              <a:t> </a:t>
            </a:r>
            <a:r>
              <a:rPr lang="en-US" altLang="zh-CN" dirty="0" err="1" smtClean="0">
                <a:solidFill>
                  <a:srgbClr val="FFFFFF"/>
                </a:solidFill>
                <a:cs typeface="Arial" charset="0"/>
              </a:rPr>
              <a:t>thầy</a:t>
            </a:r>
            <a:r>
              <a:rPr lang="en-US" altLang="zh-CN" dirty="0" smtClean="0">
                <a:solidFill>
                  <a:srgbClr val="FFFFFF"/>
                </a:solidFill>
                <a:cs typeface="Arial" charset="0"/>
              </a:rPr>
              <a:t> </a:t>
            </a:r>
            <a:r>
              <a:rPr lang="en-US" altLang="zh-CN" dirty="0" err="1" smtClean="0">
                <a:solidFill>
                  <a:srgbClr val="FFFFFF"/>
                </a:solidFill>
                <a:cs typeface="Arial" charset="0"/>
              </a:rPr>
              <a:t>mình</a:t>
            </a:r>
            <a:r>
              <a:rPr lang="en-US" altLang="zh-CN" dirty="0" smtClean="0">
                <a:solidFill>
                  <a:srgbClr val="FFFFFF"/>
                </a:solidFill>
                <a:cs typeface="Arial" charset="0"/>
              </a:rPr>
              <a:t> </a:t>
            </a:r>
            <a:r>
              <a:rPr lang="en-US" altLang="zh-CN" dirty="0" err="1" smtClean="0">
                <a:solidFill>
                  <a:srgbClr val="FFFFFF"/>
                </a:solidFill>
                <a:cs typeface="Arial" charset="0"/>
              </a:rPr>
              <a:t>thích</a:t>
            </a:r>
            <a:r>
              <a:rPr lang="en-US" altLang="zh-CN" dirty="0" smtClean="0">
                <a:solidFill>
                  <a:srgbClr val="FFFFFF"/>
                </a:solidFill>
                <a:cs typeface="Arial" charset="0"/>
              </a:rPr>
              <a:t>, </a:t>
            </a:r>
            <a:r>
              <a:rPr lang="en-US" altLang="zh-CN" dirty="0" err="1" smtClean="0">
                <a:solidFill>
                  <a:srgbClr val="FFFFFF"/>
                </a:solidFill>
                <a:cs typeface="Arial" charset="0"/>
              </a:rPr>
              <a:t>bởi</a:t>
            </a:r>
            <a:r>
              <a:rPr lang="en-US" altLang="zh-CN" dirty="0" smtClean="0">
                <a:solidFill>
                  <a:srgbClr val="FFFFFF"/>
                </a:solidFill>
                <a:cs typeface="Arial" charset="0"/>
              </a:rPr>
              <a:t> </a:t>
            </a:r>
            <a:r>
              <a:rPr lang="en-US" altLang="zh-CN" dirty="0" err="1" smtClean="0">
                <a:solidFill>
                  <a:srgbClr val="FFFFFF"/>
                </a:solidFill>
                <a:cs typeface="Arial" charset="0"/>
              </a:rPr>
              <a:t>vì</a:t>
            </a:r>
            <a:r>
              <a:rPr lang="en-US" altLang="zh-CN" dirty="0" smtClean="0">
                <a:solidFill>
                  <a:srgbClr val="FFFFFF"/>
                </a:solidFill>
                <a:cs typeface="Arial" charset="0"/>
              </a:rPr>
              <a:t> </a:t>
            </a:r>
            <a:r>
              <a:rPr lang="en-US" altLang="zh-CN" dirty="0" err="1" smtClean="0">
                <a:solidFill>
                  <a:srgbClr val="FFFFFF"/>
                </a:solidFill>
                <a:cs typeface="Arial" charset="0"/>
              </a:rPr>
              <a:t>sứ</a:t>
            </a:r>
            <a:r>
              <a:rPr lang="en-US" altLang="zh-CN" dirty="0" smtClean="0">
                <a:solidFill>
                  <a:srgbClr val="FFFFFF"/>
                </a:solidFill>
                <a:cs typeface="Arial" charset="0"/>
              </a:rPr>
              <a:t> </a:t>
            </a:r>
            <a:r>
              <a:rPr lang="en-US" altLang="zh-CN" dirty="0" err="1" smtClean="0">
                <a:solidFill>
                  <a:srgbClr val="FFFFFF"/>
                </a:solidFill>
                <a:cs typeface="Arial" charset="0"/>
              </a:rPr>
              <a:t>điệp</a:t>
            </a:r>
            <a:r>
              <a:rPr lang="en-US" altLang="zh-CN" dirty="0" smtClean="0">
                <a:solidFill>
                  <a:srgbClr val="FFFFFF"/>
                </a:solidFill>
                <a:cs typeface="Arial" charset="0"/>
              </a:rPr>
              <a:t> </a:t>
            </a:r>
            <a:r>
              <a:rPr lang="en-US" altLang="zh-CN" dirty="0" err="1" smtClean="0">
                <a:solidFill>
                  <a:srgbClr val="FFFFFF"/>
                </a:solidFill>
                <a:cs typeface="Arial" charset="0"/>
              </a:rPr>
              <a:t>của</a:t>
            </a:r>
            <a:r>
              <a:rPr lang="en-US" altLang="zh-CN" dirty="0" smtClean="0">
                <a:solidFill>
                  <a:srgbClr val="FFFFFF"/>
                </a:solidFill>
                <a:cs typeface="Arial" charset="0"/>
              </a:rPr>
              <a:t> </a:t>
            </a:r>
            <a:r>
              <a:rPr lang="en-US" altLang="zh-CN" dirty="0" err="1" smtClean="0">
                <a:solidFill>
                  <a:srgbClr val="FFFFFF"/>
                </a:solidFill>
                <a:cs typeface="Arial" charset="0"/>
              </a:rPr>
              <a:t>họ</a:t>
            </a:r>
            <a:r>
              <a:rPr lang="en-US" altLang="zh-CN" dirty="0" smtClean="0">
                <a:solidFill>
                  <a:srgbClr val="FFFFFF"/>
                </a:solidFill>
                <a:cs typeface="Arial" charset="0"/>
              </a:rPr>
              <a:t> </a:t>
            </a:r>
            <a:r>
              <a:rPr lang="en-US" altLang="zh-CN" dirty="0" err="1" smtClean="0">
                <a:solidFill>
                  <a:srgbClr val="FFFFFF"/>
                </a:solidFill>
                <a:cs typeface="Arial" charset="0"/>
              </a:rPr>
              <a:t>là</a:t>
            </a:r>
            <a:r>
              <a:rPr lang="en-US" altLang="zh-CN" dirty="0" smtClean="0">
                <a:solidFill>
                  <a:srgbClr val="FFFFFF"/>
                </a:solidFill>
                <a:cs typeface="Arial" charset="0"/>
              </a:rPr>
              <a:t> </a:t>
            </a:r>
            <a:r>
              <a:rPr lang="en-US" altLang="zh-CN" dirty="0" err="1" smtClean="0">
                <a:solidFill>
                  <a:srgbClr val="FFFFFF"/>
                </a:solidFill>
                <a:cs typeface="Arial" charset="0"/>
              </a:rPr>
              <a:t>Đấng</a:t>
            </a:r>
            <a:r>
              <a:rPr lang="en-US" altLang="zh-CN" dirty="0" smtClean="0">
                <a:solidFill>
                  <a:srgbClr val="FFFFFF"/>
                </a:solidFill>
                <a:cs typeface="Arial" charset="0"/>
              </a:rPr>
              <a:t> Christ </a:t>
            </a:r>
            <a:r>
              <a:rPr lang="en-US" altLang="zh-CN" dirty="0" err="1" smtClean="0">
                <a:solidFill>
                  <a:srgbClr val="FFFFFF"/>
                </a:solidFill>
                <a:cs typeface="Arial" charset="0"/>
              </a:rPr>
              <a:t>bị</a:t>
            </a:r>
            <a:r>
              <a:rPr lang="en-US" altLang="zh-CN" dirty="0" smtClean="0">
                <a:solidFill>
                  <a:srgbClr val="FFFFFF"/>
                </a:solidFill>
                <a:cs typeface="Arial" charset="0"/>
              </a:rPr>
              <a:t> </a:t>
            </a:r>
            <a:r>
              <a:rPr lang="en-US" altLang="zh-CN" dirty="0" err="1" smtClean="0">
                <a:solidFill>
                  <a:srgbClr val="FFFFFF"/>
                </a:solidFill>
                <a:cs typeface="Arial" charset="0"/>
              </a:rPr>
              <a:t>đóng</a:t>
            </a:r>
            <a:r>
              <a:rPr lang="en-US" altLang="zh-CN" dirty="0" smtClean="0">
                <a:solidFill>
                  <a:srgbClr val="FFFFFF"/>
                </a:solidFill>
                <a:cs typeface="Arial" charset="0"/>
              </a:rPr>
              <a:t> </a:t>
            </a:r>
            <a:r>
              <a:rPr lang="en-US" altLang="zh-CN" dirty="0" err="1" smtClean="0">
                <a:solidFill>
                  <a:srgbClr val="FFFFFF"/>
                </a:solidFill>
                <a:cs typeface="Arial" charset="0"/>
              </a:rPr>
              <a:t>đinh</a:t>
            </a:r>
            <a:r>
              <a:rPr lang="en-US" altLang="zh-CN" dirty="0" smtClean="0">
                <a:solidFill>
                  <a:srgbClr val="FFFFFF"/>
                </a:solidFill>
                <a:cs typeface="Arial" charset="0"/>
              </a:rPr>
              <a:t>, </a:t>
            </a:r>
            <a:r>
              <a:rPr lang="en-US" altLang="zh-CN" dirty="0" err="1" smtClean="0">
                <a:solidFill>
                  <a:srgbClr val="FFFFFF"/>
                </a:solidFill>
                <a:cs typeface="Arial" charset="0"/>
              </a:rPr>
              <a:t>còn</a:t>
            </a:r>
            <a:r>
              <a:rPr lang="en-US" altLang="zh-CN" dirty="0" smtClean="0">
                <a:solidFill>
                  <a:srgbClr val="FFFFFF"/>
                </a:solidFill>
                <a:cs typeface="Arial" charset="0"/>
              </a:rPr>
              <a:t> </a:t>
            </a:r>
            <a:r>
              <a:rPr lang="en-US" altLang="zh-CN" dirty="0" err="1" smtClean="0">
                <a:solidFill>
                  <a:srgbClr val="FFFFFF"/>
                </a:solidFill>
                <a:cs typeface="Arial" charset="0"/>
              </a:rPr>
              <a:t>họ</a:t>
            </a:r>
            <a:r>
              <a:rPr lang="en-US" altLang="zh-CN" dirty="0" smtClean="0">
                <a:solidFill>
                  <a:srgbClr val="FFFFFF"/>
                </a:solidFill>
                <a:cs typeface="Arial" charset="0"/>
              </a:rPr>
              <a:t> </a:t>
            </a:r>
            <a:r>
              <a:rPr lang="en-US" altLang="zh-CN" dirty="0" err="1" smtClean="0">
                <a:solidFill>
                  <a:srgbClr val="FFFFFF"/>
                </a:solidFill>
                <a:cs typeface="Arial" charset="0"/>
              </a:rPr>
              <a:t>thì</a:t>
            </a:r>
            <a:r>
              <a:rPr lang="en-US" altLang="zh-CN" dirty="0" smtClean="0">
                <a:solidFill>
                  <a:srgbClr val="FFFFFF"/>
                </a:solidFill>
                <a:cs typeface="Arial" charset="0"/>
              </a:rPr>
              <a:t> </a:t>
            </a:r>
            <a:r>
              <a:rPr lang="en-US" altLang="zh-CN" dirty="0" err="1" smtClean="0">
                <a:solidFill>
                  <a:srgbClr val="FFFFFF"/>
                </a:solidFill>
                <a:cs typeface="Arial" charset="0"/>
              </a:rPr>
              <a:t>phục</a:t>
            </a:r>
            <a:r>
              <a:rPr lang="en-US" altLang="zh-CN" dirty="0" smtClean="0">
                <a:solidFill>
                  <a:srgbClr val="FFFFFF"/>
                </a:solidFill>
                <a:cs typeface="Arial" charset="0"/>
              </a:rPr>
              <a:t> </a:t>
            </a:r>
            <a:r>
              <a:rPr lang="en-US" altLang="zh-CN" dirty="0" err="1" smtClean="0">
                <a:solidFill>
                  <a:srgbClr val="FFFFFF"/>
                </a:solidFill>
                <a:cs typeface="Arial" charset="0"/>
              </a:rPr>
              <a:t>vụ</a:t>
            </a:r>
            <a:r>
              <a:rPr lang="en-US" altLang="zh-CN" dirty="0" smtClean="0">
                <a:solidFill>
                  <a:srgbClr val="FFFFFF"/>
                </a:solidFill>
                <a:cs typeface="Arial" charset="0"/>
              </a:rPr>
              <a:t> </a:t>
            </a:r>
            <a:r>
              <a:rPr lang="en-US" altLang="zh-CN" dirty="0" err="1" smtClean="0">
                <a:solidFill>
                  <a:srgbClr val="FFFFFF"/>
                </a:solidFill>
                <a:cs typeface="Arial" charset="0"/>
              </a:rPr>
              <a:t>như</a:t>
            </a:r>
            <a:r>
              <a:rPr lang="en-US" altLang="zh-CN" dirty="0" smtClean="0">
                <a:solidFill>
                  <a:srgbClr val="FFFFFF"/>
                </a:solidFill>
                <a:cs typeface="Arial" charset="0"/>
              </a:rPr>
              <a:t> </a:t>
            </a:r>
            <a:r>
              <a:rPr lang="en-US" altLang="zh-CN" dirty="0" err="1" smtClean="0">
                <a:solidFill>
                  <a:srgbClr val="FFFFFF"/>
                </a:solidFill>
                <a:cs typeface="Arial" charset="0"/>
              </a:rPr>
              <a:t>những</a:t>
            </a:r>
            <a:r>
              <a:rPr lang="en-US" altLang="zh-CN" dirty="0" smtClean="0">
                <a:solidFill>
                  <a:srgbClr val="FFFFFF"/>
                </a:solidFill>
                <a:cs typeface="Arial" charset="0"/>
              </a:rPr>
              <a:t> </a:t>
            </a:r>
            <a:r>
              <a:rPr lang="en-US" altLang="zh-CN" dirty="0" err="1" smtClean="0">
                <a:solidFill>
                  <a:srgbClr val="FFFFFF"/>
                </a:solidFill>
                <a:cs typeface="Arial" charset="0"/>
              </a:rPr>
              <a:t>đầy</a:t>
            </a:r>
            <a:r>
              <a:rPr lang="en-US" altLang="zh-CN" dirty="0" smtClean="0">
                <a:solidFill>
                  <a:srgbClr val="FFFFFF"/>
                </a:solidFill>
                <a:cs typeface="Arial" charset="0"/>
              </a:rPr>
              <a:t> </a:t>
            </a:r>
            <a:r>
              <a:rPr lang="en-US" altLang="zh-CN" dirty="0" err="1" smtClean="0">
                <a:solidFill>
                  <a:srgbClr val="FFFFFF"/>
                </a:solidFill>
                <a:cs typeface="Arial" charset="0"/>
              </a:rPr>
              <a:t>tớ</a:t>
            </a:r>
            <a:r>
              <a:rPr lang="en-US" altLang="zh-CN" dirty="0" smtClean="0">
                <a:solidFill>
                  <a:srgbClr val="FFFFFF"/>
                </a:solidFill>
                <a:cs typeface="Arial" charset="0"/>
              </a:rPr>
              <a:t> </a:t>
            </a:r>
            <a:r>
              <a:rPr lang="en-US" altLang="zh-CN" dirty="0" err="1" smtClean="0">
                <a:solidFill>
                  <a:srgbClr val="FFFFFF"/>
                </a:solidFill>
                <a:cs typeface="Arial" charset="0"/>
              </a:rPr>
              <a:t>khiêm</a:t>
            </a:r>
            <a:r>
              <a:rPr lang="en-US" altLang="zh-CN" dirty="0" smtClean="0">
                <a:solidFill>
                  <a:srgbClr val="FFFFFF"/>
                </a:solidFill>
                <a:cs typeface="Arial" charset="0"/>
              </a:rPr>
              <a:t> </a:t>
            </a:r>
            <a:r>
              <a:rPr lang="en-US" altLang="zh-CN" dirty="0" err="1" smtClean="0">
                <a:solidFill>
                  <a:srgbClr val="FFFFFF"/>
                </a:solidFill>
                <a:cs typeface="Arial" charset="0"/>
              </a:rPr>
              <a:t>nhường</a:t>
            </a:r>
            <a:r>
              <a:rPr lang="en-US" altLang="zh-CN" dirty="0" smtClean="0">
                <a:solidFill>
                  <a:srgbClr val="FFFFFF"/>
                </a:solidFill>
                <a:cs typeface="Arial" charset="0"/>
              </a:rPr>
              <a:t> </a:t>
            </a:r>
            <a:r>
              <a:rPr lang="en-US" altLang="zh-CN" dirty="0" err="1" smtClean="0">
                <a:solidFill>
                  <a:srgbClr val="FFFFFF"/>
                </a:solidFill>
                <a:cs typeface="Arial" charset="0"/>
              </a:rPr>
              <a:t>của</a:t>
            </a:r>
            <a:r>
              <a:rPr lang="en-US" altLang="zh-CN" dirty="0" smtClean="0">
                <a:solidFill>
                  <a:srgbClr val="FFFFFF"/>
                </a:solidFill>
                <a:cs typeface="Arial" charset="0"/>
              </a:rPr>
              <a:t> </a:t>
            </a:r>
            <a:r>
              <a:rPr lang="en-US" altLang="zh-CN" dirty="0" err="1" smtClean="0">
                <a:solidFill>
                  <a:srgbClr val="FFFFFF"/>
                </a:solidFill>
                <a:cs typeface="Arial" charset="0"/>
              </a:rPr>
              <a:t>Chúa</a:t>
            </a:r>
            <a:r>
              <a:rPr lang="en-US" altLang="zh-CN" dirty="0" smtClean="0">
                <a:solidFill>
                  <a:srgbClr val="FFFFFF"/>
                </a:solidFill>
                <a:cs typeface="Arial" charset="0"/>
              </a:rPr>
              <a:t> Jesus  </a:t>
            </a:r>
            <a:r>
              <a:rPr lang="en-US" altLang="zh-CN" dirty="0" err="1" smtClean="0">
                <a:solidFill>
                  <a:srgbClr val="FFFFFF"/>
                </a:solidFill>
                <a:cs typeface="Arial" charset="0"/>
              </a:rPr>
              <a:t>nhằm</a:t>
            </a:r>
            <a:r>
              <a:rPr lang="en-US" altLang="zh-CN" dirty="0" smtClean="0">
                <a:solidFill>
                  <a:srgbClr val="FFFFFF"/>
                </a:solidFill>
                <a:cs typeface="Arial" charset="0"/>
              </a:rPr>
              <a:t> </a:t>
            </a:r>
            <a:r>
              <a:rPr lang="en-US" altLang="zh-CN" dirty="0" err="1" smtClean="0">
                <a:solidFill>
                  <a:srgbClr val="FFFFFF"/>
                </a:solidFill>
                <a:cs typeface="Arial" charset="0"/>
              </a:rPr>
              <a:t>thuyết</a:t>
            </a:r>
            <a:r>
              <a:rPr lang="en-US" altLang="zh-CN" dirty="0" smtClean="0">
                <a:solidFill>
                  <a:srgbClr val="FFFFFF"/>
                </a:solidFill>
                <a:cs typeface="Arial" charset="0"/>
              </a:rPr>
              <a:t> </a:t>
            </a:r>
            <a:r>
              <a:rPr lang="en-US" altLang="zh-CN" dirty="0" err="1" smtClean="0">
                <a:solidFill>
                  <a:srgbClr val="FFFFFF"/>
                </a:solidFill>
                <a:cs typeface="Arial" charset="0"/>
              </a:rPr>
              <a:t>phục</a:t>
            </a:r>
            <a:r>
              <a:rPr lang="en-US" altLang="zh-CN" dirty="0" smtClean="0">
                <a:solidFill>
                  <a:srgbClr val="FFFFFF"/>
                </a:solidFill>
                <a:cs typeface="Arial" charset="0"/>
              </a:rPr>
              <a:t> </a:t>
            </a:r>
            <a:r>
              <a:rPr lang="en-US" altLang="zh-CN" dirty="0" err="1" smtClean="0">
                <a:solidFill>
                  <a:srgbClr val="FFFFFF"/>
                </a:solidFill>
                <a:cs typeface="Arial" charset="0"/>
              </a:rPr>
              <a:t>Hội</a:t>
            </a:r>
            <a:r>
              <a:rPr lang="en-US" altLang="zh-CN" dirty="0" smtClean="0">
                <a:solidFill>
                  <a:srgbClr val="FFFFFF"/>
                </a:solidFill>
                <a:cs typeface="Arial" charset="0"/>
              </a:rPr>
              <a:t> </a:t>
            </a:r>
            <a:r>
              <a:rPr lang="en-US" altLang="zh-CN" dirty="0" err="1" smtClean="0">
                <a:solidFill>
                  <a:srgbClr val="FFFFFF"/>
                </a:solidFill>
                <a:cs typeface="Arial" charset="0"/>
              </a:rPr>
              <a:t>Thánh</a:t>
            </a:r>
            <a:r>
              <a:rPr lang="en-US" altLang="zh-CN" dirty="0" smtClean="0">
                <a:solidFill>
                  <a:srgbClr val="FFFFFF"/>
                </a:solidFill>
                <a:cs typeface="Arial" charset="0"/>
              </a:rPr>
              <a:t> </a:t>
            </a:r>
            <a:r>
              <a:rPr lang="en-US" altLang="zh-CN" dirty="0" err="1" smtClean="0">
                <a:solidFill>
                  <a:srgbClr val="FFFFFF"/>
                </a:solidFill>
                <a:cs typeface="Arial" charset="0"/>
              </a:rPr>
              <a:t>sống</a:t>
            </a:r>
            <a:r>
              <a:rPr lang="en-US" altLang="zh-CN" dirty="0" smtClean="0">
                <a:solidFill>
                  <a:srgbClr val="FFFFFF"/>
                </a:solidFill>
                <a:cs typeface="Arial" charset="0"/>
              </a:rPr>
              <a:t> </a:t>
            </a:r>
            <a:r>
              <a:rPr lang="en-US" altLang="zh-CN" dirty="0" err="1" smtClean="0">
                <a:solidFill>
                  <a:srgbClr val="FFFFFF"/>
                </a:solidFill>
                <a:cs typeface="Arial" charset="0"/>
              </a:rPr>
              <a:t>khiêm</a:t>
            </a:r>
            <a:r>
              <a:rPr lang="en-US" altLang="zh-CN" dirty="0" smtClean="0">
                <a:solidFill>
                  <a:srgbClr val="FFFFFF"/>
                </a:solidFill>
                <a:cs typeface="Arial" charset="0"/>
              </a:rPr>
              <a:t> </a:t>
            </a:r>
            <a:r>
              <a:rPr lang="en-US" altLang="zh-CN" dirty="0" err="1" smtClean="0">
                <a:solidFill>
                  <a:srgbClr val="FFFFFF"/>
                </a:solidFill>
                <a:cs typeface="Arial" charset="0"/>
              </a:rPr>
              <a:t>nhường</a:t>
            </a:r>
            <a:r>
              <a:rPr lang="en-US" altLang="zh-CN" dirty="0" smtClean="0">
                <a:solidFill>
                  <a:srgbClr val="FFFFFF"/>
                </a:solidFill>
                <a:cs typeface="Arial" charset="0"/>
              </a:rPr>
              <a:t>. </a:t>
            </a:r>
            <a:endParaRPr lang="en-US" altLang="zh-CN" dirty="0">
              <a:solidFill>
                <a:srgbClr val="FFFFFF"/>
              </a:solidFill>
              <a:cs typeface="Arial" charset="0"/>
            </a:endParaRPr>
          </a:p>
        </p:txBody>
      </p:sp>
      <p:sp>
        <p:nvSpPr>
          <p:cNvPr id="18442" name="Text Box 10"/>
          <p:cNvSpPr txBox="1">
            <a:spLocks noChangeArrowheads="1"/>
          </p:cNvSpPr>
          <p:nvPr/>
        </p:nvSpPr>
        <p:spPr bwMode="auto">
          <a:xfrm>
            <a:off x="152400" y="3013075"/>
            <a:ext cx="8763000" cy="1938992"/>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smtClean="0">
                <a:solidFill>
                  <a:srgbClr val="FFFFFF"/>
                </a:solidFill>
                <a:cs typeface="Arial" charset="0"/>
              </a:rPr>
              <a:t>(</a:t>
            </a:r>
            <a:r>
              <a:rPr lang="en-US" altLang="zh-CN" dirty="0" err="1" smtClean="0">
                <a:solidFill>
                  <a:srgbClr val="FFFFFF"/>
                </a:solidFill>
                <a:cs typeface="Arial" charset="0"/>
              </a:rPr>
              <a:t>Đoạn</a:t>
            </a:r>
            <a:r>
              <a:rPr lang="en-US" altLang="zh-CN" dirty="0" smtClean="0">
                <a:solidFill>
                  <a:srgbClr val="FFFFFF"/>
                </a:solidFill>
                <a:cs typeface="Arial" charset="0"/>
              </a:rPr>
              <a:t> 5–6</a:t>
            </a:r>
            <a:r>
              <a:rPr lang="en-US" altLang="zh-CN" dirty="0">
                <a:solidFill>
                  <a:srgbClr val="FFFFFF"/>
                </a:solidFill>
                <a:cs typeface="Arial" charset="0"/>
              </a:rPr>
              <a:t>) </a:t>
            </a:r>
            <a:r>
              <a:rPr lang="en-US" altLang="zh-CN" dirty="0" err="1" smtClean="0">
                <a:solidFill>
                  <a:srgbClr val="FFFFFF"/>
                </a:solidFill>
                <a:cs typeface="Arial" charset="0"/>
              </a:rPr>
              <a:t>Phao-lô</a:t>
            </a:r>
            <a:r>
              <a:rPr lang="en-US" altLang="zh-CN" dirty="0" smtClean="0">
                <a:solidFill>
                  <a:srgbClr val="FFFFFF"/>
                </a:solidFill>
                <a:cs typeface="Arial" charset="0"/>
              </a:rPr>
              <a:t> </a:t>
            </a:r>
            <a:r>
              <a:rPr lang="en-US" altLang="zh-CN" dirty="0" err="1" smtClean="0">
                <a:solidFill>
                  <a:srgbClr val="FFFFFF"/>
                </a:solidFill>
                <a:cs typeface="Arial" charset="0"/>
              </a:rPr>
              <a:t>trả</a:t>
            </a:r>
            <a:r>
              <a:rPr lang="en-US" altLang="zh-CN" dirty="0" smtClean="0">
                <a:solidFill>
                  <a:srgbClr val="FFFFFF"/>
                </a:solidFill>
                <a:cs typeface="Arial" charset="0"/>
              </a:rPr>
              <a:t> </a:t>
            </a:r>
            <a:r>
              <a:rPr lang="en-US" altLang="zh-CN" dirty="0" err="1" smtClean="0">
                <a:solidFill>
                  <a:srgbClr val="FFFFFF"/>
                </a:solidFill>
                <a:cs typeface="Arial" charset="0"/>
              </a:rPr>
              <a:t>lời</a:t>
            </a:r>
            <a:r>
              <a:rPr lang="en-US" altLang="zh-CN" dirty="0" smtClean="0">
                <a:solidFill>
                  <a:srgbClr val="FFFFFF"/>
                </a:solidFill>
                <a:cs typeface="Arial" charset="0"/>
              </a:rPr>
              <a:t> </a:t>
            </a:r>
            <a:r>
              <a:rPr lang="en-US" altLang="zh-CN" dirty="0" err="1" smtClean="0">
                <a:solidFill>
                  <a:srgbClr val="FFFFFF"/>
                </a:solidFill>
                <a:cs typeface="Arial" charset="0"/>
              </a:rPr>
              <a:t>cho</a:t>
            </a:r>
            <a:r>
              <a:rPr lang="en-US" altLang="zh-CN" dirty="0" smtClean="0">
                <a:solidFill>
                  <a:srgbClr val="FFFFFF"/>
                </a:solidFill>
                <a:cs typeface="Arial" charset="0"/>
              </a:rPr>
              <a:t> </a:t>
            </a:r>
            <a:r>
              <a:rPr lang="en-US" altLang="zh-CN" dirty="0" err="1" smtClean="0">
                <a:solidFill>
                  <a:srgbClr val="FFFFFF"/>
                </a:solidFill>
                <a:cs typeface="Arial" charset="0"/>
              </a:rPr>
              <a:t>báo</a:t>
            </a:r>
            <a:r>
              <a:rPr lang="en-US" altLang="zh-CN" dirty="0" smtClean="0">
                <a:solidFill>
                  <a:srgbClr val="FFFFFF"/>
                </a:solidFill>
                <a:cs typeface="Arial" charset="0"/>
              </a:rPr>
              <a:t> </a:t>
            </a:r>
            <a:r>
              <a:rPr lang="en-US" altLang="zh-CN" dirty="0" err="1" smtClean="0">
                <a:solidFill>
                  <a:srgbClr val="FFFFFF"/>
                </a:solidFill>
                <a:cs typeface="Arial" charset="0"/>
              </a:rPr>
              <a:t>cáo</a:t>
            </a:r>
            <a:r>
              <a:rPr lang="en-US" altLang="zh-CN" dirty="0" smtClean="0">
                <a:solidFill>
                  <a:srgbClr val="FFFFFF"/>
                </a:solidFill>
                <a:cs typeface="Arial" charset="0"/>
              </a:rPr>
              <a:t> </a:t>
            </a:r>
            <a:r>
              <a:rPr lang="en-US" altLang="zh-CN" dirty="0" err="1" smtClean="0">
                <a:solidFill>
                  <a:srgbClr val="FFFFFF"/>
                </a:solidFill>
                <a:cs typeface="Arial" charset="0"/>
              </a:rPr>
              <a:t>về</a:t>
            </a:r>
            <a:r>
              <a:rPr lang="en-US" altLang="zh-CN" dirty="0" smtClean="0">
                <a:solidFill>
                  <a:srgbClr val="FFFFFF"/>
                </a:solidFill>
                <a:cs typeface="Arial" charset="0"/>
              </a:rPr>
              <a:t> </a:t>
            </a:r>
            <a:r>
              <a:rPr lang="en-US" altLang="zh-CN" dirty="0" err="1" smtClean="0">
                <a:solidFill>
                  <a:srgbClr val="FFFFFF"/>
                </a:solidFill>
                <a:cs typeface="Arial" charset="0"/>
              </a:rPr>
              <a:t>sự</a:t>
            </a:r>
            <a:r>
              <a:rPr lang="en-US" altLang="zh-CN" dirty="0" smtClean="0">
                <a:solidFill>
                  <a:srgbClr val="FFFFFF"/>
                </a:solidFill>
                <a:cs typeface="Arial" charset="0"/>
              </a:rPr>
              <a:t> </a:t>
            </a:r>
            <a:r>
              <a:rPr lang="en-US" altLang="zh-CN" dirty="0" err="1" smtClean="0">
                <a:solidFill>
                  <a:srgbClr val="FFFFFF"/>
                </a:solidFill>
                <a:cs typeface="Arial" charset="0"/>
              </a:rPr>
              <a:t>lộn</a:t>
            </a:r>
            <a:r>
              <a:rPr lang="en-US" altLang="zh-CN" dirty="0" smtClean="0">
                <a:solidFill>
                  <a:srgbClr val="FFFFFF"/>
                </a:solidFill>
                <a:cs typeface="Arial" charset="0"/>
              </a:rPr>
              <a:t> </a:t>
            </a:r>
            <a:r>
              <a:rPr lang="en-US" altLang="zh-CN" dirty="0" err="1" smtClean="0">
                <a:solidFill>
                  <a:srgbClr val="FFFFFF"/>
                </a:solidFill>
                <a:cs typeface="Arial" charset="0"/>
              </a:rPr>
              <a:t>xộn</a:t>
            </a:r>
            <a:r>
              <a:rPr lang="en-US" altLang="zh-CN" dirty="0" smtClean="0">
                <a:solidFill>
                  <a:srgbClr val="FFFFFF"/>
                </a:solidFill>
                <a:cs typeface="Arial" charset="0"/>
              </a:rPr>
              <a:t> </a:t>
            </a:r>
            <a:r>
              <a:rPr lang="en-US" altLang="zh-CN" dirty="0" err="1" smtClean="0">
                <a:solidFill>
                  <a:srgbClr val="FFFFFF"/>
                </a:solidFill>
                <a:cs typeface="Arial" charset="0"/>
              </a:rPr>
              <a:t>trong</a:t>
            </a:r>
            <a:r>
              <a:rPr lang="en-US" altLang="zh-CN" dirty="0" smtClean="0">
                <a:solidFill>
                  <a:srgbClr val="FFFFFF"/>
                </a:solidFill>
                <a:cs typeface="Arial" charset="0"/>
              </a:rPr>
              <a:t> </a:t>
            </a:r>
            <a:r>
              <a:rPr lang="en-US" altLang="zh-CN" dirty="0" err="1" smtClean="0">
                <a:solidFill>
                  <a:srgbClr val="FFFFFF"/>
                </a:solidFill>
                <a:cs typeface="Arial" charset="0"/>
              </a:rPr>
              <a:t>cách</a:t>
            </a:r>
            <a:r>
              <a:rPr lang="en-US" altLang="zh-CN" dirty="0" smtClean="0">
                <a:solidFill>
                  <a:srgbClr val="FFFFFF"/>
                </a:solidFill>
                <a:cs typeface="Arial" charset="0"/>
              </a:rPr>
              <a:t> </a:t>
            </a:r>
            <a:r>
              <a:rPr lang="en-US" altLang="zh-CN" dirty="0" err="1" smtClean="0">
                <a:solidFill>
                  <a:srgbClr val="FFFFFF"/>
                </a:solidFill>
                <a:cs typeface="Arial" charset="0"/>
              </a:rPr>
              <a:t>sống</a:t>
            </a:r>
            <a:r>
              <a:rPr lang="en-US" altLang="zh-CN" dirty="0" smtClean="0">
                <a:solidFill>
                  <a:srgbClr val="FFFFFF"/>
                </a:solidFill>
                <a:cs typeface="Arial" charset="0"/>
              </a:rPr>
              <a:t> </a:t>
            </a:r>
            <a:r>
              <a:rPr lang="en-US" altLang="zh-CN" dirty="0" err="1" smtClean="0">
                <a:solidFill>
                  <a:srgbClr val="FFFFFF"/>
                </a:solidFill>
                <a:cs typeface="Arial" charset="0"/>
              </a:rPr>
              <a:t>vô</a:t>
            </a:r>
            <a:r>
              <a:rPr lang="en-US" altLang="zh-CN" dirty="0" smtClean="0">
                <a:solidFill>
                  <a:srgbClr val="FFFFFF"/>
                </a:solidFill>
                <a:cs typeface="Arial" charset="0"/>
              </a:rPr>
              <a:t> </a:t>
            </a:r>
            <a:r>
              <a:rPr lang="en-US" altLang="zh-CN" dirty="0" err="1" smtClean="0">
                <a:solidFill>
                  <a:srgbClr val="FFFFFF"/>
                </a:solidFill>
                <a:cs typeface="Arial" charset="0"/>
              </a:rPr>
              <a:t>luân</a:t>
            </a:r>
            <a:r>
              <a:rPr lang="en-US" altLang="zh-CN" dirty="0" smtClean="0">
                <a:solidFill>
                  <a:srgbClr val="FFFFFF"/>
                </a:solidFill>
                <a:cs typeface="Arial" charset="0"/>
              </a:rPr>
              <a:t> </a:t>
            </a:r>
            <a:r>
              <a:rPr lang="en-US" altLang="zh-CN" dirty="0" err="1" smtClean="0">
                <a:solidFill>
                  <a:srgbClr val="FFFFFF"/>
                </a:solidFill>
                <a:cs typeface="Arial" charset="0"/>
              </a:rPr>
              <a:t>và</a:t>
            </a:r>
            <a:r>
              <a:rPr lang="en-US" altLang="zh-CN" dirty="0" smtClean="0">
                <a:solidFill>
                  <a:srgbClr val="FFFFFF"/>
                </a:solidFill>
                <a:cs typeface="Arial" charset="0"/>
              </a:rPr>
              <a:t> </a:t>
            </a:r>
            <a:r>
              <a:rPr lang="en-US" altLang="zh-CN" dirty="0" err="1" smtClean="0">
                <a:solidFill>
                  <a:srgbClr val="FFFFFF"/>
                </a:solidFill>
                <a:cs typeface="Arial" charset="0"/>
              </a:rPr>
              <a:t>thưa</a:t>
            </a:r>
            <a:r>
              <a:rPr lang="en-US" altLang="zh-CN" dirty="0" smtClean="0">
                <a:solidFill>
                  <a:srgbClr val="FFFFFF"/>
                </a:solidFill>
                <a:cs typeface="Arial" charset="0"/>
              </a:rPr>
              <a:t> </a:t>
            </a:r>
            <a:r>
              <a:rPr lang="en-US" altLang="zh-CN" dirty="0" err="1" smtClean="0">
                <a:solidFill>
                  <a:srgbClr val="FFFFFF"/>
                </a:solidFill>
                <a:cs typeface="Arial" charset="0"/>
              </a:rPr>
              <a:t>kiện</a:t>
            </a:r>
            <a:r>
              <a:rPr lang="en-US" altLang="zh-CN" dirty="0" smtClean="0">
                <a:solidFill>
                  <a:srgbClr val="FFFFFF"/>
                </a:solidFill>
                <a:cs typeface="Arial" charset="0"/>
              </a:rPr>
              <a:t>, </a:t>
            </a:r>
            <a:r>
              <a:rPr lang="en-US" altLang="zh-CN" dirty="0" err="1" smtClean="0">
                <a:solidFill>
                  <a:srgbClr val="FFFFFF"/>
                </a:solidFill>
                <a:cs typeface="Arial" charset="0"/>
              </a:rPr>
              <a:t>để</a:t>
            </a:r>
            <a:r>
              <a:rPr lang="en-US" altLang="zh-CN" dirty="0" smtClean="0">
                <a:solidFill>
                  <a:srgbClr val="FFFFFF"/>
                </a:solidFill>
                <a:cs typeface="Arial" charset="0"/>
              </a:rPr>
              <a:t> </a:t>
            </a:r>
            <a:r>
              <a:rPr lang="en-US" altLang="zh-CN" dirty="0" err="1" smtClean="0">
                <a:solidFill>
                  <a:srgbClr val="FFFFFF"/>
                </a:solidFill>
                <a:cs typeface="Arial" charset="0"/>
              </a:rPr>
              <a:t>khích</a:t>
            </a:r>
            <a:r>
              <a:rPr lang="en-US" altLang="zh-CN" dirty="0" smtClean="0">
                <a:solidFill>
                  <a:srgbClr val="FFFFFF"/>
                </a:solidFill>
                <a:cs typeface="Arial" charset="0"/>
              </a:rPr>
              <a:t> </a:t>
            </a:r>
            <a:r>
              <a:rPr lang="en-US" altLang="zh-CN" dirty="0" err="1" smtClean="0">
                <a:solidFill>
                  <a:srgbClr val="FFFFFF"/>
                </a:solidFill>
                <a:cs typeface="Arial" charset="0"/>
              </a:rPr>
              <a:t>lệ</a:t>
            </a:r>
            <a:r>
              <a:rPr lang="en-US" altLang="zh-CN" dirty="0" smtClean="0">
                <a:solidFill>
                  <a:srgbClr val="FFFFFF"/>
                </a:solidFill>
                <a:cs typeface="Arial" charset="0"/>
              </a:rPr>
              <a:t> </a:t>
            </a:r>
            <a:r>
              <a:rPr lang="en-US" altLang="zh-CN" dirty="0" err="1" smtClean="0">
                <a:solidFill>
                  <a:srgbClr val="FFFFFF"/>
                </a:solidFill>
                <a:cs typeface="Arial" charset="0"/>
              </a:rPr>
              <a:t>tín</a:t>
            </a:r>
            <a:r>
              <a:rPr lang="en-US" altLang="zh-CN" dirty="0" smtClean="0">
                <a:solidFill>
                  <a:srgbClr val="FFFFFF"/>
                </a:solidFill>
                <a:cs typeface="Arial" charset="0"/>
              </a:rPr>
              <a:t> </a:t>
            </a:r>
            <a:r>
              <a:rPr lang="en-US" altLang="zh-CN" dirty="0" err="1" smtClean="0">
                <a:solidFill>
                  <a:srgbClr val="FFFFFF"/>
                </a:solidFill>
                <a:cs typeface="Arial" charset="0"/>
              </a:rPr>
              <a:t>hữu</a:t>
            </a:r>
            <a:r>
              <a:rPr lang="en-US" altLang="zh-CN" dirty="0" smtClean="0">
                <a:solidFill>
                  <a:srgbClr val="FFFFFF"/>
                </a:solidFill>
                <a:cs typeface="Arial" charset="0"/>
              </a:rPr>
              <a:t> </a:t>
            </a:r>
            <a:r>
              <a:rPr lang="en-US" altLang="zh-CN" dirty="0" err="1" smtClean="0">
                <a:solidFill>
                  <a:srgbClr val="FFFFFF"/>
                </a:solidFill>
                <a:cs typeface="Arial" charset="0"/>
              </a:rPr>
              <a:t>Côrinhtô</a:t>
            </a:r>
            <a:r>
              <a:rPr lang="en-US" altLang="zh-CN" dirty="0" smtClean="0">
                <a:solidFill>
                  <a:srgbClr val="FFFFFF"/>
                </a:solidFill>
                <a:cs typeface="Arial" charset="0"/>
              </a:rPr>
              <a:t> </a:t>
            </a:r>
            <a:r>
              <a:rPr lang="en-US" altLang="zh-CN" dirty="0" err="1" smtClean="0">
                <a:solidFill>
                  <a:srgbClr val="FFFFFF"/>
                </a:solidFill>
                <a:cs typeface="Arial" charset="0"/>
              </a:rPr>
              <a:t>nhận</a:t>
            </a:r>
            <a:r>
              <a:rPr lang="en-US" altLang="zh-CN" dirty="0" smtClean="0">
                <a:solidFill>
                  <a:srgbClr val="FFFFFF"/>
                </a:solidFill>
                <a:cs typeface="Arial" charset="0"/>
              </a:rPr>
              <a:t> </a:t>
            </a:r>
            <a:r>
              <a:rPr lang="en-US" altLang="zh-CN" dirty="0" err="1" smtClean="0">
                <a:solidFill>
                  <a:srgbClr val="FFFFFF"/>
                </a:solidFill>
                <a:cs typeface="Arial" charset="0"/>
              </a:rPr>
              <a:t>ra</a:t>
            </a:r>
            <a:r>
              <a:rPr lang="en-US" altLang="zh-CN" dirty="0" smtClean="0">
                <a:solidFill>
                  <a:srgbClr val="FFFFFF"/>
                </a:solidFill>
                <a:cs typeface="Arial" charset="0"/>
              </a:rPr>
              <a:t> </a:t>
            </a:r>
            <a:r>
              <a:rPr lang="en-US" altLang="zh-CN" dirty="0" err="1" smtClean="0">
                <a:solidFill>
                  <a:srgbClr val="FFFFFF"/>
                </a:solidFill>
                <a:cs typeface="Arial" charset="0"/>
              </a:rPr>
              <a:t>cách</a:t>
            </a:r>
            <a:r>
              <a:rPr lang="en-US" altLang="zh-CN" dirty="0" smtClean="0">
                <a:solidFill>
                  <a:srgbClr val="FFFFFF"/>
                </a:solidFill>
                <a:cs typeface="Arial" charset="0"/>
              </a:rPr>
              <a:t> </a:t>
            </a:r>
            <a:r>
              <a:rPr lang="vi-VN" altLang="zh-CN" dirty="0" smtClean="0">
                <a:solidFill>
                  <a:srgbClr val="FFFFFF"/>
                </a:solidFill>
                <a:cs typeface="Arial" charset="0"/>
              </a:rPr>
              <a:t>Đức Chúa Trời</a:t>
            </a:r>
            <a:r>
              <a:rPr lang="en-US" altLang="zh-CN" dirty="0" smtClean="0">
                <a:solidFill>
                  <a:srgbClr val="FFFFFF"/>
                </a:solidFill>
                <a:cs typeface="Arial" charset="0"/>
              </a:rPr>
              <a:t> ban </a:t>
            </a:r>
            <a:r>
              <a:rPr lang="en-US" altLang="zh-CN" dirty="0" err="1" smtClean="0">
                <a:solidFill>
                  <a:srgbClr val="FFFFFF"/>
                </a:solidFill>
                <a:cs typeface="Arial" charset="0"/>
              </a:rPr>
              <a:t>cho</a:t>
            </a:r>
            <a:r>
              <a:rPr lang="en-US" altLang="zh-CN" dirty="0" smtClean="0">
                <a:solidFill>
                  <a:srgbClr val="FFFFFF"/>
                </a:solidFill>
                <a:cs typeface="Arial" charset="0"/>
              </a:rPr>
              <a:t> </a:t>
            </a:r>
            <a:r>
              <a:rPr lang="en-US" altLang="zh-CN" dirty="0" err="1" smtClean="0">
                <a:solidFill>
                  <a:srgbClr val="FFFFFF"/>
                </a:solidFill>
                <a:cs typeface="Arial" charset="0"/>
              </a:rPr>
              <a:t>họ</a:t>
            </a:r>
            <a:r>
              <a:rPr lang="en-US" altLang="zh-CN" dirty="0" smtClean="0">
                <a:solidFill>
                  <a:srgbClr val="FFFFFF"/>
                </a:solidFill>
                <a:cs typeface="Arial" charset="0"/>
              </a:rPr>
              <a:t> </a:t>
            </a:r>
            <a:r>
              <a:rPr lang="en-US" altLang="zh-CN" dirty="0" err="1" smtClean="0">
                <a:solidFill>
                  <a:srgbClr val="FFFFFF"/>
                </a:solidFill>
                <a:cs typeface="Arial" charset="0"/>
              </a:rPr>
              <a:t>khả</a:t>
            </a:r>
            <a:r>
              <a:rPr lang="en-US" altLang="zh-CN" dirty="0" smtClean="0">
                <a:solidFill>
                  <a:srgbClr val="FFFFFF"/>
                </a:solidFill>
                <a:cs typeface="Arial" charset="0"/>
              </a:rPr>
              <a:t> </a:t>
            </a:r>
            <a:r>
              <a:rPr lang="en-US" altLang="zh-CN" dirty="0" err="1" smtClean="0">
                <a:solidFill>
                  <a:srgbClr val="FFFFFF"/>
                </a:solidFill>
                <a:cs typeface="Arial" charset="0"/>
              </a:rPr>
              <a:t>năng</a:t>
            </a:r>
            <a:r>
              <a:rPr lang="en-US" altLang="zh-CN" dirty="0" smtClean="0">
                <a:solidFill>
                  <a:srgbClr val="FFFFFF"/>
                </a:solidFill>
                <a:cs typeface="Arial" charset="0"/>
              </a:rPr>
              <a:t> </a:t>
            </a:r>
            <a:r>
              <a:rPr lang="en-US" altLang="zh-CN" dirty="0" err="1" smtClean="0">
                <a:solidFill>
                  <a:srgbClr val="FFFFFF"/>
                </a:solidFill>
                <a:cs typeface="Arial" charset="0"/>
              </a:rPr>
              <a:t>đưa</a:t>
            </a:r>
            <a:r>
              <a:rPr lang="en-US" altLang="zh-CN" dirty="0" smtClean="0">
                <a:solidFill>
                  <a:srgbClr val="FFFFFF"/>
                </a:solidFill>
                <a:cs typeface="Arial" charset="0"/>
              </a:rPr>
              <a:t> </a:t>
            </a:r>
            <a:r>
              <a:rPr lang="en-US" altLang="zh-CN" dirty="0" err="1" smtClean="0">
                <a:solidFill>
                  <a:srgbClr val="FFFFFF"/>
                </a:solidFill>
                <a:cs typeface="Arial" charset="0"/>
              </a:rPr>
              <a:t>ra</a:t>
            </a:r>
            <a:r>
              <a:rPr lang="en-US" altLang="zh-CN" dirty="0" smtClean="0">
                <a:solidFill>
                  <a:srgbClr val="FFFFFF"/>
                </a:solidFill>
                <a:cs typeface="Arial" charset="0"/>
              </a:rPr>
              <a:t> </a:t>
            </a:r>
            <a:r>
              <a:rPr lang="en-US" altLang="zh-CN" dirty="0" err="1" smtClean="0">
                <a:solidFill>
                  <a:srgbClr val="FFFFFF"/>
                </a:solidFill>
                <a:cs typeface="Arial" charset="0"/>
              </a:rPr>
              <a:t>những</a:t>
            </a:r>
            <a:r>
              <a:rPr lang="en-US" altLang="zh-CN" dirty="0" smtClean="0">
                <a:solidFill>
                  <a:srgbClr val="FFFFFF"/>
                </a:solidFill>
                <a:cs typeface="Arial" charset="0"/>
              </a:rPr>
              <a:t> </a:t>
            </a:r>
            <a:r>
              <a:rPr lang="en-US" altLang="zh-CN" dirty="0" err="1" smtClean="0">
                <a:solidFill>
                  <a:srgbClr val="FFFFFF"/>
                </a:solidFill>
                <a:cs typeface="Arial" charset="0"/>
              </a:rPr>
              <a:t>quyết</a:t>
            </a:r>
            <a:r>
              <a:rPr lang="en-US" altLang="zh-CN" dirty="0" smtClean="0">
                <a:solidFill>
                  <a:srgbClr val="FFFFFF"/>
                </a:solidFill>
                <a:cs typeface="Arial" charset="0"/>
              </a:rPr>
              <a:t> </a:t>
            </a:r>
            <a:r>
              <a:rPr lang="en-US" altLang="zh-CN" dirty="0" err="1" smtClean="0">
                <a:solidFill>
                  <a:srgbClr val="FFFFFF"/>
                </a:solidFill>
                <a:cs typeface="Arial" charset="0"/>
              </a:rPr>
              <a:t>định</a:t>
            </a:r>
            <a:r>
              <a:rPr lang="en-US" altLang="zh-CN" dirty="0" smtClean="0">
                <a:solidFill>
                  <a:srgbClr val="FFFFFF"/>
                </a:solidFill>
                <a:cs typeface="Arial" charset="0"/>
              </a:rPr>
              <a:t> </a:t>
            </a:r>
            <a:r>
              <a:rPr lang="en-US" altLang="zh-CN" dirty="0" err="1" smtClean="0">
                <a:solidFill>
                  <a:srgbClr val="FFFFFF"/>
                </a:solidFill>
                <a:cs typeface="Arial" charset="0"/>
              </a:rPr>
              <a:t>khôn</a:t>
            </a:r>
            <a:r>
              <a:rPr lang="en-US" altLang="zh-CN" dirty="0" smtClean="0">
                <a:solidFill>
                  <a:srgbClr val="FFFFFF"/>
                </a:solidFill>
                <a:cs typeface="Arial" charset="0"/>
              </a:rPr>
              <a:t> </a:t>
            </a:r>
            <a:r>
              <a:rPr lang="en-US" altLang="zh-CN" dirty="0" err="1" smtClean="0">
                <a:solidFill>
                  <a:srgbClr val="FFFFFF"/>
                </a:solidFill>
                <a:cs typeface="Arial" charset="0"/>
              </a:rPr>
              <a:t>ngoan</a:t>
            </a:r>
            <a:r>
              <a:rPr lang="en-US" altLang="zh-CN" dirty="0" smtClean="0">
                <a:solidFill>
                  <a:srgbClr val="FFFFFF"/>
                </a:solidFill>
                <a:cs typeface="Arial" charset="0"/>
              </a:rPr>
              <a:t> </a:t>
            </a:r>
            <a:r>
              <a:rPr lang="en-US" altLang="zh-CN" dirty="0" err="1" smtClean="0">
                <a:solidFill>
                  <a:srgbClr val="FFFFFF"/>
                </a:solidFill>
                <a:cs typeface="Arial" charset="0"/>
              </a:rPr>
              <a:t>nhằm</a:t>
            </a:r>
            <a:r>
              <a:rPr lang="en-US" altLang="zh-CN" dirty="0" smtClean="0">
                <a:solidFill>
                  <a:srgbClr val="FFFFFF"/>
                </a:solidFill>
                <a:cs typeface="Arial" charset="0"/>
              </a:rPr>
              <a:t> </a:t>
            </a:r>
            <a:r>
              <a:rPr lang="en-US" altLang="zh-CN" dirty="0" err="1" smtClean="0">
                <a:solidFill>
                  <a:srgbClr val="FFFFFF"/>
                </a:solidFill>
                <a:cs typeface="Arial" charset="0"/>
              </a:rPr>
              <a:t>thi</a:t>
            </a:r>
            <a:r>
              <a:rPr lang="en-US" altLang="zh-CN" dirty="0" smtClean="0">
                <a:solidFill>
                  <a:srgbClr val="FFFFFF"/>
                </a:solidFill>
                <a:cs typeface="Arial" charset="0"/>
              </a:rPr>
              <a:t> </a:t>
            </a:r>
            <a:r>
              <a:rPr lang="en-US" altLang="zh-CN" dirty="0" err="1" smtClean="0">
                <a:solidFill>
                  <a:srgbClr val="FFFFFF"/>
                </a:solidFill>
                <a:cs typeface="Arial" charset="0"/>
              </a:rPr>
              <a:t>hành</a:t>
            </a:r>
            <a:r>
              <a:rPr lang="en-US" altLang="zh-CN" dirty="0" smtClean="0">
                <a:solidFill>
                  <a:srgbClr val="FFFFFF"/>
                </a:solidFill>
                <a:cs typeface="Arial" charset="0"/>
              </a:rPr>
              <a:t> </a:t>
            </a:r>
            <a:r>
              <a:rPr lang="en-US" altLang="zh-CN" dirty="0" err="1" smtClean="0">
                <a:solidFill>
                  <a:srgbClr val="FFFFFF"/>
                </a:solidFill>
                <a:cs typeface="Arial" charset="0"/>
              </a:rPr>
              <a:t>kỷ</a:t>
            </a:r>
            <a:r>
              <a:rPr lang="en-US" altLang="zh-CN" dirty="0" smtClean="0">
                <a:solidFill>
                  <a:srgbClr val="FFFFFF"/>
                </a:solidFill>
                <a:cs typeface="Arial" charset="0"/>
              </a:rPr>
              <a:t> </a:t>
            </a:r>
            <a:r>
              <a:rPr lang="en-US" altLang="zh-CN" dirty="0" err="1" smtClean="0">
                <a:solidFill>
                  <a:srgbClr val="FFFFFF"/>
                </a:solidFill>
                <a:cs typeface="Arial" charset="0"/>
              </a:rPr>
              <a:t>luật</a:t>
            </a:r>
            <a:r>
              <a:rPr lang="en-US" altLang="zh-CN" dirty="0" smtClean="0">
                <a:solidFill>
                  <a:srgbClr val="FFFFFF"/>
                </a:solidFill>
                <a:cs typeface="Arial" charset="0"/>
              </a:rPr>
              <a:t> </a:t>
            </a:r>
            <a:r>
              <a:rPr lang="en-US" altLang="zh-CN" dirty="0" err="1" smtClean="0">
                <a:solidFill>
                  <a:srgbClr val="FFFFFF"/>
                </a:solidFill>
                <a:cs typeface="Arial" charset="0"/>
              </a:rPr>
              <a:t>trong</a:t>
            </a:r>
            <a:r>
              <a:rPr lang="en-US" altLang="zh-CN" dirty="0" smtClean="0">
                <a:solidFill>
                  <a:srgbClr val="FFFFFF"/>
                </a:solidFill>
                <a:cs typeface="Arial" charset="0"/>
              </a:rPr>
              <a:t> </a:t>
            </a:r>
            <a:r>
              <a:rPr lang="en-US" altLang="zh-CN" dirty="0" err="1" smtClean="0">
                <a:solidFill>
                  <a:srgbClr val="FFFFFF"/>
                </a:solidFill>
                <a:cs typeface="Arial" charset="0"/>
              </a:rPr>
              <a:t>Hội</a:t>
            </a:r>
            <a:r>
              <a:rPr lang="en-US" altLang="zh-CN" dirty="0" smtClean="0">
                <a:solidFill>
                  <a:srgbClr val="FFFFFF"/>
                </a:solidFill>
                <a:cs typeface="Arial" charset="0"/>
              </a:rPr>
              <a:t> </a:t>
            </a:r>
            <a:r>
              <a:rPr lang="en-US" altLang="zh-CN" dirty="0" err="1" smtClean="0">
                <a:solidFill>
                  <a:srgbClr val="FFFFFF"/>
                </a:solidFill>
                <a:cs typeface="Arial" charset="0"/>
              </a:rPr>
              <a:t>Thánh</a:t>
            </a:r>
            <a:r>
              <a:rPr lang="en-US" altLang="zh-CN" dirty="0" smtClean="0">
                <a:solidFill>
                  <a:srgbClr val="FFFFFF"/>
                </a:solidFill>
                <a:cs typeface="Arial" charset="0"/>
              </a:rPr>
              <a:t>.</a:t>
            </a:r>
            <a:r>
              <a:rPr lang="en-US" altLang="zh-CN" b="0" dirty="0" smtClean="0">
                <a:solidFill>
                  <a:srgbClr val="FFFFFF"/>
                </a:solidFill>
                <a:cs typeface="Arial" charset="0"/>
              </a:rPr>
              <a:t> </a:t>
            </a:r>
            <a:endParaRPr lang="en-US" b="0" dirty="0">
              <a:solidFill>
                <a:srgbClr val="FFFFFF"/>
              </a:solidFill>
              <a:cs typeface="Arial" charset="0"/>
            </a:endParaRPr>
          </a:p>
        </p:txBody>
      </p:sp>
      <p:sp>
        <p:nvSpPr>
          <p:cNvPr id="18443" name="Text Box 11"/>
          <p:cNvSpPr txBox="1">
            <a:spLocks noChangeArrowheads="1"/>
          </p:cNvSpPr>
          <p:nvPr/>
        </p:nvSpPr>
        <p:spPr bwMode="auto">
          <a:xfrm>
            <a:off x="152400" y="5029200"/>
            <a:ext cx="8763000" cy="1200329"/>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smtClean="0">
                <a:solidFill>
                  <a:srgbClr val="FFFFFF"/>
                </a:solidFill>
                <a:cs typeface="Arial" charset="0"/>
              </a:rPr>
              <a:t>(</a:t>
            </a:r>
            <a:r>
              <a:rPr lang="en-US" altLang="zh-CN" dirty="0" err="1" smtClean="0">
                <a:solidFill>
                  <a:srgbClr val="FFFFFF"/>
                </a:solidFill>
                <a:cs typeface="Arial" charset="0"/>
              </a:rPr>
              <a:t>Đoạn</a:t>
            </a:r>
            <a:r>
              <a:rPr lang="en-US" altLang="zh-CN" dirty="0" smtClean="0">
                <a:solidFill>
                  <a:srgbClr val="FFFFFF"/>
                </a:solidFill>
                <a:cs typeface="Arial" charset="0"/>
              </a:rPr>
              <a:t> 7–16</a:t>
            </a:r>
            <a:r>
              <a:rPr lang="en-US" altLang="zh-CN" dirty="0">
                <a:solidFill>
                  <a:srgbClr val="FFFFFF"/>
                </a:solidFill>
                <a:cs typeface="Arial" charset="0"/>
              </a:rPr>
              <a:t>) </a:t>
            </a:r>
            <a:r>
              <a:rPr lang="en-US" altLang="zh-CN" dirty="0" err="1" smtClean="0">
                <a:solidFill>
                  <a:srgbClr val="FFFFFF"/>
                </a:solidFill>
                <a:cs typeface="Arial" charset="0"/>
              </a:rPr>
              <a:t>Phao-lô</a:t>
            </a:r>
            <a:r>
              <a:rPr lang="en-US" altLang="zh-CN" dirty="0" smtClean="0">
                <a:solidFill>
                  <a:srgbClr val="FFFFFF"/>
                </a:solidFill>
                <a:cs typeface="Arial" charset="0"/>
              </a:rPr>
              <a:t> </a:t>
            </a:r>
            <a:r>
              <a:rPr lang="en-US" altLang="zh-CN" dirty="0" err="1" smtClean="0">
                <a:solidFill>
                  <a:srgbClr val="FFFFFF"/>
                </a:solidFill>
                <a:cs typeface="Arial" charset="0"/>
              </a:rPr>
              <a:t>trả</a:t>
            </a:r>
            <a:r>
              <a:rPr lang="en-US" altLang="zh-CN" dirty="0" smtClean="0">
                <a:solidFill>
                  <a:srgbClr val="FFFFFF"/>
                </a:solidFill>
                <a:cs typeface="Arial" charset="0"/>
              </a:rPr>
              <a:t> </a:t>
            </a:r>
            <a:r>
              <a:rPr lang="en-US" altLang="zh-CN" dirty="0" err="1" smtClean="0">
                <a:solidFill>
                  <a:srgbClr val="FFFFFF"/>
                </a:solidFill>
                <a:cs typeface="Arial" charset="0"/>
              </a:rPr>
              <a:t>lời</a:t>
            </a:r>
            <a:r>
              <a:rPr lang="en-US" altLang="zh-CN" dirty="0" smtClean="0">
                <a:solidFill>
                  <a:srgbClr val="FFFFFF"/>
                </a:solidFill>
                <a:cs typeface="Arial" charset="0"/>
              </a:rPr>
              <a:t> </a:t>
            </a:r>
            <a:r>
              <a:rPr lang="en-US" altLang="zh-CN" dirty="0" err="1" smtClean="0">
                <a:solidFill>
                  <a:srgbClr val="FFFFFF"/>
                </a:solidFill>
                <a:cs typeface="Arial" charset="0"/>
              </a:rPr>
              <a:t>những</a:t>
            </a:r>
            <a:r>
              <a:rPr lang="en-US" altLang="zh-CN" dirty="0" smtClean="0">
                <a:solidFill>
                  <a:srgbClr val="FFFFFF"/>
                </a:solidFill>
                <a:cs typeface="Arial" charset="0"/>
              </a:rPr>
              <a:t> </a:t>
            </a:r>
            <a:r>
              <a:rPr lang="en-US" altLang="zh-CN" dirty="0" err="1" smtClean="0">
                <a:solidFill>
                  <a:srgbClr val="FFFFFF"/>
                </a:solidFill>
                <a:cs typeface="Arial" charset="0"/>
              </a:rPr>
              <a:t>câu</a:t>
            </a:r>
            <a:r>
              <a:rPr lang="en-US" altLang="zh-CN" dirty="0" smtClean="0">
                <a:solidFill>
                  <a:srgbClr val="FFFFFF"/>
                </a:solidFill>
                <a:cs typeface="Arial" charset="0"/>
              </a:rPr>
              <a:t> </a:t>
            </a:r>
            <a:r>
              <a:rPr lang="en-US" altLang="zh-CN" dirty="0" err="1" smtClean="0">
                <a:solidFill>
                  <a:srgbClr val="FFFFFF"/>
                </a:solidFill>
                <a:cs typeface="Arial" charset="0"/>
              </a:rPr>
              <a:t>hỏi</a:t>
            </a:r>
            <a:r>
              <a:rPr lang="en-US" altLang="zh-CN" dirty="0" smtClean="0">
                <a:solidFill>
                  <a:srgbClr val="FFFFFF"/>
                </a:solidFill>
                <a:cs typeface="Arial" charset="0"/>
              </a:rPr>
              <a:t> </a:t>
            </a:r>
            <a:r>
              <a:rPr lang="en-US" altLang="zh-CN" dirty="0" err="1" smtClean="0">
                <a:solidFill>
                  <a:srgbClr val="FFFFFF"/>
                </a:solidFill>
                <a:cs typeface="Arial" charset="0"/>
              </a:rPr>
              <a:t>Hội</a:t>
            </a:r>
            <a:r>
              <a:rPr lang="en-US" altLang="zh-CN" dirty="0" smtClean="0">
                <a:solidFill>
                  <a:srgbClr val="FFFFFF"/>
                </a:solidFill>
                <a:cs typeface="Arial" charset="0"/>
              </a:rPr>
              <a:t> </a:t>
            </a:r>
            <a:r>
              <a:rPr lang="en-US" altLang="zh-CN" dirty="0" err="1" smtClean="0">
                <a:solidFill>
                  <a:srgbClr val="FFFFFF"/>
                </a:solidFill>
                <a:cs typeface="Arial" charset="0"/>
              </a:rPr>
              <a:t>Thánh</a:t>
            </a:r>
            <a:r>
              <a:rPr lang="en-US" altLang="zh-CN" dirty="0" smtClean="0">
                <a:solidFill>
                  <a:srgbClr val="FFFFFF"/>
                </a:solidFill>
                <a:cs typeface="Arial" charset="0"/>
              </a:rPr>
              <a:t> </a:t>
            </a:r>
            <a:r>
              <a:rPr lang="en-US" altLang="zh-CN" dirty="0" err="1" smtClean="0">
                <a:solidFill>
                  <a:srgbClr val="FFFFFF"/>
                </a:solidFill>
                <a:cs typeface="Arial" charset="0"/>
              </a:rPr>
              <a:t>đặt</a:t>
            </a:r>
            <a:r>
              <a:rPr lang="en-US" altLang="zh-CN" dirty="0" smtClean="0">
                <a:solidFill>
                  <a:srgbClr val="FFFFFF"/>
                </a:solidFill>
                <a:cs typeface="Arial" charset="0"/>
              </a:rPr>
              <a:t> </a:t>
            </a:r>
            <a:r>
              <a:rPr lang="en-US" altLang="zh-CN" dirty="0" err="1" smtClean="0">
                <a:solidFill>
                  <a:srgbClr val="FFFFFF"/>
                </a:solidFill>
                <a:cs typeface="Arial" charset="0"/>
              </a:rPr>
              <a:t>ra</a:t>
            </a:r>
            <a:r>
              <a:rPr lang="en-US" altLang="zh-CN" dirty="0" smtClean="0">
                <a:solidFill>
                  <a:srgbClr val="FFFFFF"/>
                </a:solidFill>
                <a:cs typeface="Arial" charset="0"/>
              </a:rPr>
              <a:t>  </a:t>
            </a:r>
            <a:r>
              <a:rPr lang="en-US" altLang="zh-CN" dirty="0" err="1" smtClean="0">
                <a:solidFill>
                  <a:srgbClr val="FFFFFF"/>
                </a:solidFill>
                <a:cs typeface="Arial" charset="0"/>
              </a:rPr>
              <a:t>về</a:t>
            </a:r>
            <a:r>
              <a:rPr lang="en-US" altLang="zh-CN" dirty="0" smtClean="0">
                <a:solidFill>
                  <a:srgbClr val="FFFFFF"/>
                </a:solidFill>
                <a:cs typeface="Arial" charset="0"/>
              </a:rPr>
              <a:t> </a:t>
            </a:r>
            <a:r>
              <a:rPr lang="en-US" altLang="zh-CN" dirty="0" err="1" smtClean="0">
                <a:solidFill>
                  <a:srgbClr val="FFFFFF"/>
                </a:solidFill>
                <a:cs typeface="Arial" charset="0"/>
              </a:rPr>
              <a:t>những</a:t>
            </a:r>
            <a:r>
              <a:rPr lang="en-US" altLang="zh-CN" dirty="0" smtClean="0">
                <a:solidFill>
                  <a:srgbClr val="FFFFFF"/>
                </a:solidFill>
                <a:cs typeface="Arial" charset="0"/>
              </a:rPr>
              <a:t> v</a:t>
            </a:r>
            <a:r>
              <a:rPr lang="vi-VN" altLang="zh-CN" dirty="0" smtClean="0">
                <a:solidFill>
                  <a:srgbClr val="FFFFFF"/>
                </a:solidFill>
                <a:cs typeface="Arial" charset="0"/>
              </a:rPr>
              <a:t>ấn đề</a:t>
            </a:r>
            <a:r>
              <a:rPr lang="en-US" altLang="zh-CN" dirty="0" smtClean="0">
                <a:solidFill>
                  <a:srgbClr val="FFFFFF"/>
                </a:solidFill>
                <a:cs typeface="Arial" charset="0"/>
              </a:rPr>
              <a:t> </a:t>
            </a:r>
            <a:r>
              <a:rPr lang="en-US" altLang="zh-CN" dirty="0" err="1" smtClean="0">
                <a:solidFill>
                  <a:srgbClr val="FFFFFF"/>
                </a:solidFill>
                <a:cs typeface="Arial" charset="0"/>
              </a:rPr>
              <a:t>giáo</a:t>
            </a:r>
            <a:r>
              <a:rPr lang="en-US" altLang="zh-CN" dirty="0" smtClean="0">
                <a:solidFill>
                  <a:srgbClr val="FFFFFF"/>
                </a:solidFill>
                <a:cs typeface="Arial" charset="0"/>
              </a:rPr>
              <a:t> </a:t>
            </a:r>
            <a:r>
              <a:rPr lang="en-US" altLang="zh-CN" dirty="0" err="1" smtClean="0">
                <a:solidFill>
                  <a:srgbClr val="FFFFFF"/>
                </a:solidFill>
                <a:cs typeface="Arial" charset="0"/>
              </a:rPr>
              <a:t>lý</a:t>
            </a:r>
            <a:r>
              <a:rPr lang="en-US" altLang="zh-CN" dirty="0" smtClean="0">
                <a:solidFill>
                  <a:srgbClr val="FFFFFF"/>
                </a:solidFill>
                <a:cs typeface="Arial" charset="0"/>
              </a:rPr>
              <a:t> </a:t>
            </a:r>
            <a:r>
              <a:rPr lang="en-US" altLang="zh-CN" dirty="0" err="1" smtClean="0">
                <a:solidFill>
                  <a:srgbClr val="FFFFFF"/>
                </a:solidFill>
                <a:cs typeface="Arial" charset="0"/>
              </a:rPr>
              <a:t>mà</a:t>
            </a:r>
            <a:r>
              <a:rPr lang="en-US" altLang="zh-CN" dirty="0" smtClean="0">
                <a:solidFill>
                  <a:srgbClr val="FFFFFF"/>
                </a:solidFill>
                <a:cs typeface="Arial" charset="0"/>
              </a:rPr>
              <a:t> </a:t>
            </a:r>
            <a:r>
              <a:rPr lang="en-US" altLang="zh-CN" dirty="0" err="1" smtClean="0">
                <a:solidFill>
                  <a:srgbClr val="FFFFFF"/>
                </a:solidFill>
                <a:cs typeface="Arial" charset="0"/>
              </a:rPr>
              <a:t>tín</a:t>
            </a:r>
            <a:r>
              <a:rPr lang="en-US" altLang="zh-CN" dirty="0" smtClean="0">
                <a:solidFill>
                  <a:srgbClr val="FFFFFF"/>
                </a:solidFill>
                <a:cs typeface="Arial" charset="0"/>
              </a:rPr>
              <a:t> </a:t>
            </a:r>
            <a:r>
              <a:rPr lang="en-US" altLang="zh-CN" dirty="0" err="1" smtClean="0">
                <a:solidFill>
                  <a:srgbClr val="FFFFFF"/>
                </a:solidFill>
                <a:cs typeface="Arial" charset="0"/>
              </a:rPr>
              <a:t>hữu</a:t>
            </a:r>
            <a:r>
              <a:rPr lang="en-US" altLang="zh-CN" dirty="0" smtClean="0">
                <a:solidFill>
                  <a:srgbClr val="FFFFFF"/>
                </a:solidFill>
                <a:cs typeface="Arial" charset="0"/>
              </a:rPr>
              <a:t> </a:t>
            </a:r>
            <a:r>
              <a:rPr lang="en-US" altLang="zh-CN" dirty="0" err="1" smtClean="0">
                <a:solidFill>
                  <a:srgbClr val="FFFFFF"/>
                </a:solidFill>
                <a:cs typeface="Arial" charset="0"/>
              </a:rPr>
              <a:t>gặp</a:t>
            </a:r>
            <a:r>
              <a:rPr lang="en-US" altLang="zh-CN" dirty="0" smtClean="0">
                <a:solidFill>
                  <a:srgbClr val="FFFFFF"/>
                </a:solidFill>
                <a:cs typeface="Arial" charset="0"/>
              </a:rPr>
              <a:t> </a:t>
            </a:r>
            <a:r>
              <a:rPr lang="en-US" altLang="zh-CN" dirty="0" err="1" smtClean="0">
                <a:solidFill>
                  <a:srgbClr val="FFFFFF"/>
                </a:solidFill>
                <a:cs typeface="Arial" charset="0"/>
              </a:rPr>
              <a:t>phải</a:t>
            </a:r>
            <a:r>
              <a:rPr lang="en-US" altLang="zh-CN" dirty="0" smtClean="0">
                <a:solidFill>
                  <a:srgbClr val="FFFFFF"/>
                </a:solidFill>
                <a:cs typeface="Arial" charset="0"/>
              </a:rPr>
              <a:t> </a:t>
            </a:r>
            <a:r>
              <a:rPr lang="en-US" altLang="zh-CN" dirty="0" err="1" smtClean="0">
                <a:solidFill>
                  <a:srgbClr val="FFFFFF"/>
                </a:solidFill>
                <a:cs typeface="Arial" charset="0"/>
              </a:rPr>
              <a:t>để</a:t>
            </a:r>
            <a:r>
              <a:rPr lang="en-US" altLang="zh-CN" dirty="0" smtClean="0">
                <a:solidFill>
                  <a:srgbClr val="FFFFFF"/>
                </a:solidFill>
                <a:cs typeface="Arial" charset="0"/>
              </a:rPr>
              <a:t> </a:t>
            </a:r>
            <a:r>
              <a:rPr lang="en-US" altLang="zh-CN" dirty="0" err="1" smtClean="0">
                <a:solidFill>
                  <a:srgbClr val="FFFFFF"/>
                </a:solidFill>
                <a:cs typeface="Arial" charset="0"/>
              </a:rPr>
              <a:t>khuyến</a:t>
            </a:r>
            <a:r>
              <a:rPr lang="en-US" altLang="zh-CN" dirty="0" smtClean="0">
                <a:solidFill>
                  <a:srgbClr val="FFFFFF"/>
                </a:solidFill>
                <a:cs typeface="Arial" charset="0"/>
              </a:rPr>
              <a:t> </a:t>
            </a:r>
            <a:r>
              <a:rPr lang="en-US" altLang="zh-CN" dirty="0" err="1" smtClean="0">
                <a:solidFill>
                  <a:srgbClr val="FFFFFF"/>
                </a:solidFill>
                <a:cs typeface="Arial" charset="0"/>
              </a:rPr>
              <a:t>khích</a:t>
            </a:r>
            <a:r>
              <a:rPr lang="en-US" altLang="zh-CN" dirty="0" smtClean="0">
                <a:solidFill>
                  <a:srgbClr val="FFFFFF"/>
                </a:solidFill>
                <a:cs typeface="Arial" charset="0"/>
              </a:rPr>
              <a:t> </a:t>
            </a:r>
            <a:r>
              <a:rPr lang="en-US" altLang="zh-CN" dirty="0" err="1" smtClean="0">
                <a:solidFill>
                  <a:srgbClr val="FFFFFF"/>
                </a:solidFill>
                <a:cs typeface="Arial" charset="0"/>
              </a:rPr>
              <a:t>họ</a:t>
            </a:r>
            <a:r>
              <a:rPr lang="en-US" altLang="zh-CN" dirty="0" smtClean="0">
                <a:solidFill>
                  <a:srgbClr val="FFFFFF"/>
                </a:solidFill>
                <a:cs typeface="Arial" charset="0"/>
              </a:rPr>
              <a:t> </a:t>
            </a:r>
            <a:r>
              <a:rPr lang="en-US" altLang="zh-CN" dirty="0" err="1" smtClean="0">
                <a:solidFill>
                  <a:srgbClr val="FFFFFF"/>
                </a:solidFill>
                <a:cs typeface="Arial" charset="0"/>
              </a:rPr>
              <a:t>làm</a:t>
            </a:r>
            <a:r>
              <a:rPr lang="en-US" altLang="zh-CN" dirty="0" smtClean="0">
                <a:solidFill>
                  <a:srgbClr val="FFFFFF"/>
                </a:solidFill>
                <a:cs typeface="Arial" charset="0"/>
              </a:rPr>
              <a:t> </a:t>
            </a:r>
            <a:r>
              <a:rPr lang="en-US" altLang="zh-CN" dirty="0" err="1" smtClean="0">
                <a:solidFill>
                  <a:srgbClr val="FFFFFF"/>
                </a:solidFill>
                <a:cs typeface="Arial" charset="0"/>
              </a:rPr>
              <a:t>cho</a:t>
            </a:r>
            <a:r>
              <a:rPr lang="en-US" altLang="zh-CN" dirty="0" smtClean="0">
                <a:solidFill>
                  <a:srgbClr val="FFFFFF"/>
                </a:solidFill>
                <a:cs typeface="Arial" charset="0"/>
              </a:rPr>
              <a:t> </a:t>
            </a:r>
            <a:r>
              <a:rPr lang="en-US" altLang="zh-CN" dirty="0" err="1" smtClean="0">
                <a:solidFill>
                  <a:srgbClr val="FFFFFF"/>
                </a:solidFill>
                <a:cs typeface="Arial" charset="0"/>
              </a:rPr>
              <a:t>sự</a:t>
            </a:r>
            <a:r>
              <a:rPr lang="en-US" altLang="zh-CN" dirty="0" smtClean="0">
                <a:solidFill>
                  <a:srgbClr val="FFFFFF"/>
                </a:solidFill>
                <a:cs typeface="Arial" charset="0"/>
              </a:rPr>
              <a:t> </a:t>
            </a:r>
            <a:r>
              <a:rPr lang="en-US" altLang="zh-CN" dirty="0" err="1" smtClean="0">
                <a:solidFill>
                  <a:srgbClr val="FFFFFF"/>
                </a:solidFill>
                <a:cs typeface="Arial" charset="0"/>
              </a:rPr>
              <a:t>nên</a:t>
            </a:r>
            <a:r>
              <a:rPr lang="en-US" altLang="zh-CN" dirty="0" smtClean="0">
                <a:solidFill>
                  <a:srgbClr val="FFFFFF"/>
                </a:solidFill>
                <a:cs typeface="Arial" charset="0"/>
              </a:rPr>
              <a:t> </a:t>
            </a:r>
            <a:r>
              <a:rPr lang="en-US" altLang="zh-CN" dirty="0" err="1" smtClean="0">
                <a:solidFill>
                  <a:srgbClr val="FFFFFF"/>
                </a:solidFill>
                <a:cs typeface="Arial" charset="0"/>
              </a:rPr>
              <a:t>thánh</a:t>
            </a:r>
            <a:r>
              <a:rPr lang="en-US" altLang="zh-CN" dirty="0" smtClean="0">
                <a:solidFill>
                  <a:srgbClr val="FFFFFF"/>
                </a:solidFill>
                <a:cs typeface="Arial" charset="0"/>
              </a:rPr>
              <a:t> </a:t>
            </a:r>
            <a:r>
              <a:rPr lang="en-US" altLang="zh-CN" dirty="0" err="1" smtClean="0">
                <a:solidFill>
                  <a:srgbClr val="FFFFFF"/>
                </a:solidFill>
                <a:cs typeface="Arial" charset="0"/>
              </a:rPr>
              <a:t>được</a:t>
            </a:r>
            <a:r>
              <a:rPr lang="en-US" altLang="zh-CN" dirty="0" smtClean="0">
                <a:solidFill>
                  <a:srgbClr val="FFFFFF"/>
                </a:solidFill>
                <a:cs typeface="Arial" charset="0"/>
              </a:rPr>
              <a:t> </a:t>
            </a:r>
            <a:r>
              <a:rPr lang="en-US" altLang="zh-CN" dirty="0" err="1" smtClean="0">
                <a:solidFill>
                  <a:srgbClr val="FFFFFF"/>
                </a:solidFill>
                <a:cs typeface="Arial" charset="0"/>
              </a:rPr>
              <a:t>cụ</a:t>
            </a:r>
            <a:r>
              <a:rPr lang="en-US" altLang="zh-CN" dirty="0" smtClean="0">
                <a:solidFill>
                  <a:srgbClr val="FFFFFF"/>
                </a:solidFill>
                <a:cs typeface="Arial" charset="0"/>
              </a:rPr>
              <a:t> </a:t>
            </a:r>
            <a:r>
              <a:rPr lang="en-US" altLang="zh-CN" dirty="0" err="1" smtClean="0">
                <a:solidFill>
                  <a:srgbClr val="FFFFFF"/>
                </a:solidFill>
                <a:cs typeface="Arial" charset="0"/>
              </a:rPr>
              <a:t>thể</a:t>
            </a:r>
            <a:r>
              <a:rPr lang="en-US" altLang="zh-CN" dirty="0" smtClean="0">
                <a:solidFill>
                  <a:srgbClr val="FFFFFF"/>
                </a:solidFill>
                <a:cs typeface="Arial" charset="0"/>
              </a:rPr>
              <a:t>.</a:t>
            </a:r>
            <a:endParaRPr lang="en-US" b="0" dirty="0">
              <a:solidFill>
                <a:srgbClr val="FFFFFF"/>
              </a:solidFill>
              <a:cs typeface="Arial" charset="0"/>
            </a:endParaRPr>
          </a:p>
        </p:txBody>
      </p:sp>
      <p:sp>
        <p:nvSpPr>
          <p:cNvPr id="227334" name="Rectangle 12"/>
          <p:cNvSpPr>
            <a:spLocks noGrp="1" noChangeArrowheads="1"/>
          </p:cNvSpPr>
          <p:nvPr>
            <p:ph type="title" idx="4294967295"/>
          </p:nvPr>
        </p:nvSpPr>
        <p:spPr>
          <a:xfrm>
            <a:off x="3581400" y="0"/>
            <a:ext cx="5562600" cy="708025"/>
          </a:xfrm>
          <a:solidFill>
            <a:srgbClr val="000000"/>
          </a:solidFill>
        </p:spPr>
        <p:txBody>
          <a:bodyPr anchor="t">
            <a:spAutoFit/>
          </a:bodyPr>
          <a:lstStyle/>
          <a:p>
            <a:pPr eaLnBrk="1" hangingPunct="1"/>
            <a:r>
              <a:rPr lang="en-US" sz="4000" b="1" dirty="0" err="1" smtClean="0">
                <a:solidFill>
                  <a:srgbClr val="FFFFFF"/>
                </a:solidFill>
                <a:latin typeface="Arial" charset="0"/>
                <a:ea typeface="SimSun" charset="0"/>
                <a:cs typeface="SimSun" charset="0"/>
              </a:rPr>
              <a:t>Dàn</a:t>
            </a:r>
            <a:r>
              <a:rPr lang="en-US" sz="4000" b="1" dirty="0" smtClean="0">
                <a:solidFill>
                  <a:srgbClr val="FFFFFF"/>
                </a:solidFill>
                <a:latin typeface="Arial" charset="0"/>
                <a:ea typeface="SimSun" charset="0"/>
                <a:cs typeface="SimSun" charset="0"/>
              </a:rPr>
              <a:t> </a:t>
            </a:r>
            <a:r>
              <a:rPr lang="en-US" sz="4000" b="1" dirty="0" err="1" smtClean="0">
                <a:solidFill>
                  <a:srgbClr val="FFFFFF"/>
                </a:solidFill>
                <a:latin typeface="Arial" charset="0"/>
                <a:ea typeface="SimSun" charset="0"/>
                <a:cs typeface="SimSun" charset="0"/>
              </a:rPr>
              <a:t>bài</a:t>
            </a:r>
            <a:r>
              <a:rPr lang="en-US" sz="4000" b="1" dirty="0" smtClean="0">
                <a:solidFill>
                  <a:srgbClr val="FFFFFF"/>
                </a:solidFill>
                <a:latin typeface="Arial" charset="0"/>
                <a:ea typeface="SimSun" charset="0"/>
                <a:cs typeface="SimSun" charset="0"/>
              </a:rPr>
              <a:t> I </a:t>
            </a:r>
            <a:r>
              <a:rPr lang="en-US" sz="4000" b="1" dirty="0" err="1" smtClean="0">
                <a:solidFill>
                  <a:srgbClr val="FFFFFF"/>
                </a:solidFill>
                <a:latin typeface="Arial" charset="0"/>
                <a:ea typeface="SimSun" charset="0"/>
                <a:cs typeface="SimSun" charset="0"/>
              </a:rPr>
              <a:t>Côrinhtô</a:t>
            </a:r>
            <a:endParaRPr lang="en-US" sz="4000" b="1" dirty="0">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29379" name="Title 2"/>
          <p:cNvSpPr>
            <a:spLocks noGrp="1"/>
          </p:cNvSpPr>
          <p:nvPr>
            <p:ph type="title" idx="4294967295"/>
          </p:nvPr>
        </p:nvSpPr>
        <p:spPr>
          <a:xfrm>
            <a:off x="0" y="2438400"/>
            <a:ext cx="9144000" cy="1143000"/>
          </a:xfrm>
        </p:spPr>
        <p:txBody>
          <a:bodyPr>
            <a:normAutofit fontScale="90000"/>
          </a:bodyPr>
          <a:lstStyle/>
          <a:p>
            <a:pPr algn="ctr"/>
            <a:r>
              <a:rPr lang="en-US" sz="8800" dirty="0">
                <a:solidFill>
                  <a:srgbClr val="FFFFFF"/>
                </a:solidFill>
                <a:latin typeface="Arial" charset="0"/>
                <a:ea typeface="ＭＳ Ｐゴシック" charset="0"/>
                <a:cs typeface="Arial" charset="0"/>
              </a:rPr>
              <a:t>I</a:t>
            </a:r>
            <a:r>
              <a:rPr lang="en-US" sz="8800" dirty="0" smtClean="0">
                <a:solidFill>
                  <a:srgbClr val="FFFFFF"/>
                </a:solidFill>
                <a:latin typeface="Arial" charset="0"/>
                <a:ea typeface="ＭＳ Ｐゴシック" charset="0"/>
                <a:cs typeface="Arial" charset="0"/>
              </a:rPr>
              <a:t> </a:t>
            </a:r>
            <a:r>
              <a:rPr lang="en-US" sz="8800" dirty="0" err="1" smtClean="0">
                <a:solidFill>
                  <a:srgbClr val="FFFFFF"/>
                </a:solidFill>
                <a:latin typeface="Arial" charset="0"/>
                <a:ea typeface="ＭＳ Ｐゴシック" charset="0"/>
                <a:cs typeface="Arial" charset="0"/>
              </a:rPr>
              <a:t>Côrinhtô</a:t>
            </a:r>
            <a:r>
              <a:rPr lang="en-US" sz="8800" dirty="0" smtClean="0">
                <a:solidFill>
                  <a:srgbClr val="FFFFFF"/>
                </a:solidFill>
                <a:latin typeface="Arial" charset="0"/>
                <a:ea typeface="ＭＳ Ｐゴシック" charset="0"/>
                <a:cs typeface="Arial" charset="0"/>
              </a:rPr>
              <a:t> </a:t>
            </a:r>
            <a:r>
              <a:rPr lang="en-US" sz="8800" dirty="0" err="1" smtClean="0">
                <a:solidFill>
                  <a:srgbClr val="FFFFFF"/>
                </a:solidFill>
                <a:latin typeface="Arial" charset="0"/>
                <a:ea typeface="ＭＳ Ｐゴシック" charset="0"/>
                <a:cs typeface="Arial" charset="0"/>
              </a:rPr>
              <a:t>đoạn</a:t>
            </a:r>
            <a:r>
              <a:rPr lang="en-US" sz="8800" dirty="0" smtClean="0">
                <a:solidFill>
                  <a:srgbClr val="FFFFFF"/>
                </a:solidFill>
                <a:latin typeface="Arial" charset="0"/>
                <a:ea typeface="ＭＳ Ｐゴシック" charset="0"/>
                <a:cs typeface="Arial" charset="0"/>
              </a:rPr>
              <a:t> 1</a:t>
            </a:r>
            <a:endParaRPr lang="en-US" sz="8800" dirty="0">
              <a:solidFill>
                <a:srgbClr val="FFFFFF"/>
              </a:solidFill>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print">
            <a:extLst>
              <a:ext uri="{28A0092B-C50C-407E-A947-70E740481C1C}">
                <a14:useLocalDpi xmlns:a14="http://schemas.microsoft.com/office/drawing/2010/main" val="0"/>
              </a:ext>
            </a:extLst>
          </a:blip>
          <a:srcRect l="2061" t="757" r="5154" b="44698"/>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normAutofit fontScale="90000"/>
          </a:bodyPr>
          <a:lstStyle/>
          <a:p>
            <a:pPr eaLnBrk="1" hangingPunct="1"/>
            <a:r>
              <a:rPr lang="en-US" sz="7200" dirty="0" err="1" smtClean="0">
                <a:solidFill>
                  <a:srgbClr val="FFFF00"/>
                </a:solidFill>
                <a:latin typeface="Arial" charset="0"/>
                <a:ea typeface="Osaka" charset="0"/>
                <a:cs typeface="Osaka" charset="0"/>
              </a:rPr>
              <a:t>Hội</a:t>
            </a:r>
            <a:r>
              <a:rPr lang="en-US" sz="7200" dirty="0" smtClean="0">
                <a:solidFill>
                  <a:srgbClr val="FFFF00"/>
                </a:solidFill>
                <a:latin typeface="Arial" charset="0"/>
                <a:ea typeface="Osaka" charset="0"/>
                <a:cs typeface="Osaka" charset="0"/>
              </a:rPr>
              <a:t> </a:t>
            </a:r>
            <a:r>
              <a:rPr lang="en-US" sz="7200" dirty="0" err="1" smtClean="0">
                <a:solidFill>
                  <a:srgbClr val="FFFF00"/>
                </a:solidFill>
                <a:latin typeface="Arial" charset="0"/>
                <a:ea typeface="Osaka" charset="0"/>
                <a:cs typeface="Osaka" charset="0"/>
              </a:rPr>
              <a:t>Thánh</a:t>
            </a:r>
            <a:r>
              <a:rPr lang="en-US" sz="7200" dirty="0" smtClean="0">
                <a:solidFill>
                  <a:srgbClr val="FFFF00"/>
                </a:solidFill>
                <a:latin typeface="Arial" charset="0"/>
                <a:ea typeface="Osaka" charset="0"/>
                <a:cs typeface="Osaka" charset="0"/>
              </a:rPr>
              <a:t> </a:t>
            </a:r>
            <a:r>
              <a:rPr lang="en-US" sz="7200" dirty="0" err="1" smtClean="0">
                <a:solidFill>
                  <a:srgbClr val="FFFF00"/>
                </a:solidFill>
                <a:latin typeface="Arial" charset="0"/>
                <a:ea typeface="Osaka" charset="0"/>
                <a:cs typeface="Osaka" charset="0"/>
              </a:rPr>
              <a:t>đầu</a:t>
            </a:r>
            <a:r>
              <a:rPr lang="en-US" sz="7200" dirty="0" smtClean="0">
                <a:solidFill>
                  <a:srgbClr val="FFFF00"/>
                </a:solidFill>
                <a:latin typeface="Arial" charset="0"/>
                <a:ea typeface="Osaka" charset="0"/>
                <a:cs typeface="Osaka" charset="0"/>
              </a:rPr>
              <a:t> </a:t>
            </a:r>
            <a:r>
              <a:rPr lang="en-US" sz="7200" dirty="0" err="1" smtClean="0">
                <a:solidFill>
                  <a:srgbClr val="FFFF00"/>
                </a:solidFill>
                <a:latin typeface="Arial" charset="0"/>
                <a:ea typeface="Osaka" charset="0"/>
                <a:cs typeface="Osaka" charset="0"/>
              </a:rPr>
              <a:t>tiên</a:t>
            </a:r>
            <a:r>
              <a:rPr lang="en-US" sz="7200" dirty="0" smtClean="0">
                <a:solidFill>
                  <a:srgbClr val="FFFF00"/>
                </a:solidFill>
                <a:latin typeface="Arial" charset="0"/>
                <a:ea typeface="Osaka" charset="0"/>
                <a:cs typeface="Osaka" charset="0"/>
              </a:rPr>
              <a:t/>
            </a:r>
            <a:br>
              <a:rPr lang="en-US" sz="7200" dirty="0" smtClean="0">
                <a:solidFill>
                  <a:srgbClr val="FFFF00"/>
                </a:solidFill>
                <a:latin typeface="Arial" charset="0"/>
                <a:ea typeface="Osaka" charset="0"/>
                <a:cs typeface="Osaka" charset="0"/>
              </a:rPr>
            </a:br>
            <a:r>
              <a:rPr lang="en-US" sz="7200" dirty="0" smtClean="0">
                <a:solidFill>
                  <a:srgbClr val="FFFF00"/>
                </a:solidFill>
                <a:latin typeface="Arial" charset="0"/>
                <a:ea typeface="Osaka" charset="0"/>
                <a:cs typeface="Osaka" charset="0"/>
              </a:rPr>
              <a:t> </a:t>
            </a:r>
            <a:r>
              <a:rPr lang="en-US" sz="7200" dirty="0" err="1" smtClean="0">
                <a:solidFill>
                  <a:srgbClr val="FFFF00"/>
                </a:solidFill>
                <a:latin typeface="Arial" charset="0"/>
                <a:ea typeface="Osaka" charset="0"/>
                <a:cs typeface="Osaka" charset="0"/>
              </a:rPr>
              <a:t>ra</a:t>
            </a:r>
            <a:r>
              <a:rPr lang="en-US" sz="7200" dirty="0" smtClean="0">
                <a:solidFill>
                  <a:srgbClr val="FFFF00"/>
                </a:solidFill>
                <a:latin typeface="Arial" charset="0"/>
                <a:ea typeface="Osaka" charset="0"/>
                <a:cs typeface="Osaka" charset="0"/>
              </a:rPr>
              <a:t> </a:t>
            </a:r>
            <a:r>
              <a:rPr lang="en-US" sz="7200" dirty="0" err="1" smtClean="0">
                <a:solidFill>
                  <a:srgbClr val="FFFF00"/>
                </a:solidFill>
                <a:latin typeface="Arial" charset="0"/>
                <a:ea typeface="Osaka" charset="0"/>
                <a:cs typeface="Osaka" charset="0"/>
              </a:rPr>
              <a:t>sao</a:t>
            </a:r>
            <a:r>
              <a:rPr lang="en-US" sz="7200" dirty="0" smtClean="0">
                <a:solidFill>
                  <a:srgbClr val="FFFF00"/>
                </a:solidFill>
                <a:latin typeface="Arial" charset="0"/>
                <a:ea typeface="Osaka" charset="0"/>
                <a:cs typeface="Osaka" charset="0"/>
              </a:rPr>
              <a:t>?</a:t>
            </a:r>
            <a:endParaRPr lang="en-US" dirty="0">
              <a:solidFill>
                <a:srgbClr val="FFFF00"/>
              </a:solidFill>
              <a:latin typeface="Arial" charset="0"/>
              <a:ea typeface="Osaka" charset="0"/>
              <a:cs typeface="Osaka"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919" r="10000"/>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normAutofit/>
          </a:bodyPr>
          <a:lstStyle/>
          <a:p>
            <a:pPr algn="ctr"/>
            <a:r>
              <a:rPr lang="en-US" sz="6600" b="1" i="1" dirty="0" err="1" smtClean="0">
                <a:solidFill>
                  <a:srgbClr val="FFFFFF"/>
                </a:solidFill>
                <a:latin typeface="Arial"/>
                <a:ea typeface="ＭＳ Ｐゴシック" charset="0"/>
                <a:cs typeface="Arial"/>
              </a:rPr>
              <a:t>Chúng</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tôi</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nên</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theo</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vị</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lãnh</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đạo</a:t>
            </a:r>
            <a:r>
              <a:rPr lang="en-US" sz="6600" b="1" i="1" dirty="0" smtClean="0">
                <a:solidFill>
                  <a:srgbClr val="FFFFFF"/>
                </a:solidFill>
                <a:latin typeface="Arial"/>
                <a:ea typeface="ＭＳ Ｐゴシック" charset="0"/>
                <a:cs typeface="Arial"/>
              </a:rPr>
              <a:t> </a:t>
            </a:r>
            <a:r>
              <a:rPr lang="en-US" sz="6600" b="1" i="1" dirty="0" err="1" smtClean="0">
                <a:solidFill>
                  <a:srgbClr val="FFFFFF"/>
                </a:solidFill>
                <a:latin typeface="Arial"/>
                <a:ea typeface="ＭＳ Ｐゴシック" charset="0"/>
                <a:cs typeface="Arial"/>
              </a:rPr>
              <a:t>nào</a:t>
            </a:r>
            <a:r>
              <a:rPr lang="en-US" sz="6600" b="1" dirty="0" smtClean="0">
                <a:solidFill>
                  <a:srgbClr val="FFFFFF"/>
                </a:solidFill>
                <a:latin typeface="Arial"/>
                <a:ea typeface="ＭＳ Ｐゴシック" charset="0"/>
                <a:cs typeface="Arial"/>
              </a:rPr>
              <a:t>?</a:t>
            </a:r>
            <a:endParaRPr lang="en-US" sz="4800" dirty="0">
              <a:solidFill>
                <a:srgbClr val="FFFFFF"/>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en-US" sz="4000" b="1" dirty="0" err="1" smtClean="0">
                <a:solidFill>
                  <a:schemeClr val="bg1"/>
                </a:solidFill>
                <a:latin typeface="Arial"/>
                <a:ea typeface="ＭＳ Ｐゴシック" charset="0"/>
                <a:cs typeface="Arial"/>
              </a:rPr>
              <a:t>Câu</a:t>
            </a:r>
            <a:r>
              <a:rPr lang="en-US" sz="4000" b="1" dirty="0" smtClean="0">
                <a:solidFill>
                  <a:schemeClr val="bg1"/>
                </a:solidFill>
                <a:latin typeface="Arial"/>
                <a:ea typeface="ＭＳ Ｐゴシック" charset="0"/>
                <a:cs typeface="Arial"/>
              </a:rPr>
              <a:t> </a:t>
            </a:r>
            <a:r>
              <a:rPr lang="en-US" sz="4000" b="1" dirty="0" err="1" smtClean="0">
                <a:solidFill>
                  <a:schemeClr val="bg1"/>
                </a:solidFill>
                <a:latin typeface="Arial"/>
                <a:ea typeface="ＭＳ Ｐゴシック" charset="0"/>
                <a:cs typeface="Arial"/>
              </a:rPr>
              <a:t>hỏi</a:t>
            </a:r>
            <a:r>
              <a:rPr lang="en-US" sz="4000" b="1" dirty="0" smtClean="0">
                <a:solidFill>
                  <a:schemeClr val="bg1"/>
                </a:solidFill>
                <a:latin typeface="Arial"/>
                <a:ea typeface="ＭＳ Ｐゴシック" charset="0"/>
                <a:cs typeface="Arial"/>
              </a:rPr>
              <a:t> </a:t>
            </a:r>
            <a:r>
              <a:rPr lang="en-US" sz="4000" b="1" dirty="0" err="1" smtClean="0">
                <a:solidFill>
                  <a:schemeClr val="bg1"/>
                </a:solidFill>
                <a:latin typeface="Arial"/>
                <a:ea typeface="ＭＳ Ｐゴシック" charset="0"/>
                <a:cs typeface="Arial"/>
              </a:rPr>
              <a:t>chính</a:t>
            </a:r>
            <a:r>
              <a:rPr lang="en-US" sz="4000" b="1" dirty="0" smtClean="0">
                <a:solidFill>
                  <a:schemeClr val="bg1"/>
                </a:solidFill>
                <a:latin typeface="Arial"/>
                <a:ea typeface="ＭＳ Ｐゴシック" charset="0"/>
                <a:cs typeface="Arial"/>
              </a:rPr>
              <a:t> </a:t>
            </a:r>
            <a:r>
              <a:rPr lang="en-US" sz="4000" b="1" dirty="0" err="1" smtClean="0">
                <a:solidFill>
                  <a:schemeClr val="bg1"/>
                </a:solidFill>
                <a:latin typeface="Arial"/>
                <a:ea typeface="ＭＳ Ｐゴシック" charset="0"/>
                <a:cs typeface="Arial"/>
              </a:rPr>
              <a:t>yếu</a:t>
            </a:r>
            <a:r>
              <a:rPr lang="en-US" sz="4000" b="1" dirty="0" smtClean="0">
                <a:solidFill>
                  <a:schemeClr val="bg1"/>
                </a:solidFill>
                <a:latin typeface="Arial"/>
                <a:ea typeface="ＭＳ Ｐゴシック" charset="0"/>
                <a:cs typeface="Arial"/>
              </a:rPr>
              <a:t> </a:t>
            </a:r>
            <a:r>
              <a:rPr lang="en-US" sz="4000" b="1" dirty="0" err="1" smtClean="0">
                <a:solidFill>
                  <a:schemeClr val="bg1"/>
                </a:solidFill>
                <a:latin typeface="Arial"/>
                <a:ea typeface="ＭＳ Ｐゴシック" charset="0"/>
                <a:cs typeface="Arial"/>
              </a:rPr>
              <a:t>tại</a:t>
            </a:r>
            <a:r>
              <a:rPr lang="en-US" sz="4000" b="1" dirty="0" smtClean="0">
                <a:solidFill>
                  <a:schemeClr val="bg1"/>
                </a:solidFill>
                <a:latin typeface="Arial"/>
                <a:ea typeface="ＭＳ Ｐゴシック" charset="0"/>
                <a:cs typeface="Arial"/>
              </a:rPr>
              <a:t> </a:t>
            </a:r>
            <a:r>
              <a:rPr lang="en-US" sz="4000" b="1" dirty="0" err="1" smtClean="0">
                <a:solidFill>
                  <a:schemeClr val="bg1"/>
                </a:solidFill>
                <a:latin typeface="Arial"/>
                <a:ea typeface="ＭＳ Ｐゴシック" charset="0"/>
                <a:cs typeface="Arial"/>
              </a:rPr>
              <a:t>Côrinhtô</a:t>
            </a:r>
            <a:endParaRPr lang="en-US" sz="4000" b="1" dirty="0">
              <a:solidFill>
                <a:schemeClr val="bg1"/>
              </a:solidFill>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4" y="2348880"/>
            <a:ext cx="8833792" cy="4204320"/>
          </a:xfrm>
          <a:effectLst>
            <a:outerShdw blurRad="63500" dist="35921" dir="2700000" algn="ctr" rotWithShape="0">
              <a:srgbClr val="000000">
                <a:alpha val="74998"/>
              </a:srgbClr>
            </a:outerShdw>
          </a:effectLst>
        </p:spPr>
        <p:txBody>
          <a:bodyPr>
            <a:normAutofit/>
          </a:bodyPr>
          <a:lstStyle/>
          <a:p>
            <a:pPr marL="1117600" indent="-1117600" eaLnBrk="1" hangingPunct="1">
              <a:buFontTx/>
              <a:buAutoNum type="romanUcPeriod"/>
              <a:defRPr/>
            </a:pPr>
            <a:r>
              <a:rPr lang="en-US" sz="6600" b="1" dirty="0" err="1" smtClean="0">
                <a:solidFill>
                  <a:schemeClr val="bg1"/>
                </a:solidFill>
                <a:effectLst>
                  <a:glow rad="127000">
                    <a:schemeClr val="tx1">
                      <a:alpha val="89000"/>
                    </a:schemeClr>
                  </a:glow>
                </a:effectLst>
                <a:latin typeface="Arial"/>
                <a:ea typeface="Osaka" charset="0"/>
                <a:cs typeface="Arial"/>
              </a:rPr>
              <a:t>Xin</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err="1" smtClean="0">
                <a:solidFill>
                  <a:schemeClr val="bg1"/>
                </a:solidFill>
                <a:effectLst>
                  <a:glow rad="127000">
                    <a:schemeClr val="tx1">
                      <a:alpha val="89000"/>
                    </a:schemeClr>
                  </a:glow>
                </a:effectLst>
                <a:latin typeface="Arial"/>
                <a:ea typeface="Osaka" charset="0"/>
                <a:cs typeface="Arial"/>
              </a:rPr>
              <a:t>đừng</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err="1" smtClean="0">
                <a:solidFill>
                  <a:srgbClr val="FFFF00"/>
                </a:solidFill>
                <a:effectLst>
                  <a:glow rad="127000">
                    <a:schemeClr val="tx1">
                      <a:alpha val="89000"/>
                    </a:schemeClr>
                  </a:glow>
                </a:effectLst>
                <a:latin typeface="Arial"/>
                <a:ea typeface="Osaka" charset="0"/>
                <a:cs typeface="Arial"/>
              </a:rPr>
              <a:t>chia</a:t>
            </a:r>
            <a:r>
              <a:rPr lang="en-US" sz="6600" b="1" dirty="0" smtClean="0">
                <a:solidFill>
                  <a:srgbClr val="FFFF00"/>
                </a:solidFill>
                <a:effectLst>
                  <a:glow rad="127000">
                    <a:schemeClr val="tx1">
                      <a:alpha val="89000"/>
                    </a:schemeClr>
                  </a:glow>
                </a:effectLst>
                <a:latin typeface="Arial"/>
                <a:ea typeface="Osaka" charset="0"/>
                <a:cs typeface="Arial"/>
              </a:rPr>
              <a:t> </a:t>
            </a:r>
            <a:r>
              <a:rPr lang="en-US" sz="6600" b="1" dirty="0" err="1" smtClean="0">
                <a:solidFill>
                  <a:srgbClr val="FFFF00"/>
                </a:solidFill>
                <a:effectLst>
                  <a:glow rad="127000">
                    <a:schemeClr val="tx1">
                      <a:alpha val="89000"/>
                    </a:schemeClr>
                  </a:glow>
                </a:effectLst>
                <a:latin typeface="Arial"/>
                <a:ea typeface="Osaka" charset="0"/>
                <a:cs typeface="Arial"/>
              </a:rPr>
              <a:t>rẽ</a:t>
            </a:r>
            <a:r>
              <a:rPr lang="en-US" sz="6600" b="1" dirty="0" smtClean="0">
                <a:solidFill>
                  <a:schemeClr val="bg1"/>
                </a:solidFill>
                <a:effectLst>
                  <a:glow rad="127000">
                    <a:schemeClr val="tx1">
                      <a:alpha val="89000"/>
                    </a:schemeClr>
                  </a:glow>
                </a:effectLst>
                <a:latin typeface="Arial"/>
                <a:ea typeface="Osaka" charset="0"/>
                <a:cs typeface="Arial"/>
              </a:rPr>
              <a:t> </a:t>
            </a:r>
            <a:br>
              <a:rPr lang="en-US" sz="6600" b="1" dirty="0" smtClean="0">
                <a:solidFill>
                  <a:schemeClr val="bg1"/>
                </a:solidFill>
                <a:effectLst>
                  <a:glow rad="127000">
                    <a:schemeClr val="tx1">
                      <a:alpha val="89000"/>
                    </a:schemeClr>
                  </a:glow>
                </a:effectLst>
                <a:latin typeface="Arial"/>
                <a:ea typeface="Osaka" charset="0"/>
                <a:cs typeface="Arial"/>
              </a:rPr>
            </a:br>
            <a:r>
              <a:rPr lang="en-US" sz="6600" b="1" dirty="0" err="1" smtClean="0">
                <a:solidFill>
                  <a:schemeClr val="bg1"/>
                </a:solidFill>
                <a:effectLst>
                  <a:glow rad="127000">
                    <a:schemeClr val="tx1">
                      <a:alpha val="89000"/>
                    </a:schemeClr>
                  </a:glow>
                </a:effectLst>
                <a:latin typeface="Arial"/>
                <a:ea typeface="Osaka" charset="0"/>
                <a:cs typeface="Arial"/>
              </a:rPr>
              <a:t>vì</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err="1" smtClean="0">
                <a:solidFill>
                  <a:schemeClr val="bg1"/>
                </a:solidFill>
                <a:effectLst>
                  <a:glow rad="127000">
                    <a:schemeClr val="tx1">
                      <a:alpha val="89000"/>
                    </a:schemeClr>
                  </a:glow>
                </a:effectLst>
                <a:latin typeface="Arial"/>
                <a:ea typeface="Osaka" charset="0"/>
                <a:cs typeface="Arial"/>
              </a:rPr>
              <a:t>lãnh</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err="1" smtClean="0">
                <a:solidFill>
                  <a:schemeClr val="bg1"/>
                </a:solidFill>
                <a:effectLst>
                  <a:glow rad="127000">
                    <a:schemeClr val="tx1">
                      <a:alpha val="89000"/>
                    </a:schemeClr>
                  </a:glow>
                </a:effectLst>
                <a:latin typeface="Arial"/>
                <a:ea typeface="Osaka" charset="0"/>
                <a:cs typeface="Arial"/>
              </a:rPr>
              <a:t>đạo</a:t>
            </a:r>
            <a:r>
              <a:rPr lang="en-US" sz="6600" b="1" dirty="0" smtClean="0">
                <a:solidFill>
                  <a:schemeClr val="bg1"/>
                </a:solidFill>
                <a:effectLst>
                  <a:glow rad="127000">
                    <a:schemeClr val="tx1">
                      <a:alpha val="89000"/>
                    </a:schemeClr>
                  </a:glow>
                </a:effectLst>
                <a:latin typeface="Arial"/>
                <a:ea typeface="Osaka" charset="0"/>
                <a:cs typeface="Arial"/>
              </a:rPr>
              <a:t> </a:t>
            </a:r>
            <a:br>
              <a:rPr lang="en-US" sz="6600" b="1" dirty="0" smtClean="0">
                <a:solidFill>
                  <a:schemeClr val="bg1"/>
                </a:solidFill>
                <a:effectLst>
                  <a:glow rad="127000">
                    <a:schemeClr val="tx1">
                      <a:alpha val="89000"/>
                    </a:schemeClr>
                  </a:glow>
                </a:effectLst>
                <a:latin typeface="Arial"/>
                <a:ea typeface="Osaka" charset="0"/>
                <a:cs typeface="Arial"/>
              </a:rPr>
            </a:br>
            <a:r>
              <a:rPr lang="en-US" sz="6600" b="1" dirty="0" err="1" smtClean="0">
                <a:solidFill>
                  <a:schemeClr val="bg1"/>
                </a:solidFill>
                <a:effectLst>
                  <a:glow rad="127000">
                    <a:schemeClr val="tx1">
                      <a:alpha val="89000"/>
                    </a:schemeClr>
                  </a:glow>
                </a:effectLst>
                <a:latin typeface="Arial"/>
                <a:ea typeface="Osaka" charset="0"/>
                <a:cs typeface="Arial"/>
              </a:rPr>
              <a:t>mình</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err="1" smtClean="0">
                <a:solidFill>
                  <a:schemeClr val="bg1"/>
                </a:solidFill>
                <a:effectLst>
                  <a:glow rad="127000">
                    <a:schemeClr val="tx1">
                      <a:alpha val="89000"/>
                    </a:schemeClr>
                  </a:glow>
                </a:effectLst>
                <a:latin typeface="Arial"/>
                <a:ea typeface="Osaka" charset="0"/>
                <a:cs typeface="Arial"/>
              </a:rPr>
              <a:t>ưa</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err="1" smtClean="0">
                <a:solidFill>
                  <a:schemeClr val="bg1"/>
                </a:solidFill>
                <a:effectLst>
                  <a:glow rad="127000">
                    <a:schemeClr val="tx1">
                      <a:alpha val="89000"/>
                    </a:schemeClr>
                  </a:glow>
                </a:effectLst>
                <a:latin typeface="Arial"/>
                <a:ea typeface="Osaka" charset="0"/>
                <a:cs typeface="Arial"/>
              </a:rPr>
              <a:t>thích</a:t>
            </a:r>
            <a:r>
              <a:rPr lang="en-US" sz="6600" b="1" dirty="0" smtClean="0">
                <a:solidFill>
                  <a:schemeClr val="bg1"/>
                </a:solidFill>
                <a:effectLst>
                  <a:glow rad="127000">
                    <a:schemeClr val="tx1">
                      <a:alpha val="89000"/>
                    </a:schemeClr>
                  </a:glow>
                </a:effectLst>
                <a:latin typeface="Arial"/>
                <a:ea typeface="Osaka" charset="0"/>
                <a:cs typeface="Arial"/>
              </a:rPr>
              <a:t> </a:t>
            </a:r>
            <a:r>
              <a:rPr lang="en-US" sz="6600" b="1" dirty="0">
                <a:solidFill>
                  <a:schemeClr val="bg1"/>
                </a:solidFill>
                <a:effectLst>
                  <a:glow rad="127000">
                    <a:schemeClr val="tx1">
                      <a:alpha val="89000"/>
                    </a:schemeClr>
                  </a:glow>
                </a:effectLst>
                <a:latin typeface="Arial"/>
                <a:ea typeface="Osaka" charset="0"/>
                <a:cs typeface="Arial"/>
              </a:rPr>
              <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normAutofit fontScale="90000"/>
          </a:bodyPr>
          <a:lstStyle/>
          <a:p>
            <a:pPr eaLnBrk="1" hangingPunct="1"/>
            <a:r>
              <a:rPr lang="en-US" sz="6000" b="1" dirty="0" err="1" smtClean="0">
                <a:solidFill>
                  <a:schemeClr val="bg1"/>
                </a:solidFill>
                <a:effectLst>
                  <a:glow rad="241300">
                    <a:schemeClr val="tx1">
                      <a:alpha val="75000"/>
                    </a:schemeClr>
                  </a:glow>
                </a:effectLst>
                <a:latin typeface="Arial" charset="0"/>
                <a:ea typeface="Osaka" charset="0"/>
                <a:cs typeface="Osaka" charset="0"/>
              </a:rPr>
              <a:t>Phe</a:t>
            </a:r>
            <a:r>
              <a:rPr lang="en-US" sz="6000" b="1" dirty="0" smtClean="0">
                <a:solidFill>
                  <a:schemeClr val="bg1"/>
                </a:solidFill>
                <a:effectLst>
                  <a:glow rad="241300">
                    <a:schemeClr val="tx1">
                      <a:alpha val="75000"/>
                    </a:schemeClr>
                  </a:glow>
                </a:effectLst>
                <a:latin typeface="Arial" charset="0"/>
                <a:ea typeface="Osaka" charset="0"/>
                <a:cs typeface="Osaka" charset="0"/>
              </a:rPr>
              <a:t> </a:t>
            </a:r>
            <a:r>
              <a:rPr lang="en-US" sz="6000" b="1" dirty="0" err="1" smtClean="0">
                <a:solidFill>
                  <a:schemeClr val="bg1"/>
                </a:solidFill>
                <a:effectLst>
                  <a:glow rad="241300">
                    <a:schemeClr val="tx1">
                      <a:alpha val="75000"/>
                    </a:schemeClr>
                  </a:glow>
                </a:effectLst>
                <a:latin typeface="Arial" charset="0"/>
                <a:ea typeface="Osaka" charset="0"/>
                <a:cs typeface="Osaka" charset="0"/>
              </a:rPr>
              <a:t>phái</a:t>
            </a:r>
            <a:r>
              <a:rPr lang="en-US" sz="6000" b="1" dirty="0" smtClean="0">
                <a:solidFill>
                  <a:schemeClr val="bg1"/>
                </a:solidFill>
                <a:effectLst>
                  <a:glow rad="241300">
                    <a:schemeClr val="tx1">
                      <a:alpha val="75000"/>
                    </a:schemeClr>
                  </a:glow>
                </a:effectLst>
                <a:latin typeface="Arial" charset="0"/>
                <a:ea typeface="Osaka" charset="0"/>
                <a:cs typeface="Osaka" charset="0"/>
              </a:rPr>
              <a:t> </a:t>
            </a:r>
            <a:r>
              <a:rPr lang="en-US" sz="6000" b="1" dirty="0" err="1" smtClean="0">
                <a:solidFill>
                  <a:schemeClr val="bg1"/>
                </a:solidFill>
                <a:effectLst>
                  <a:glow rad="241300">
                    <a:schemeClr val="tx1">
                      <a:alpha val="75000"/>
                    </a:schemeClr>
                  </a:glow>
                </a:effectLst>
                <a:latin typeface="Arial" charset="0"/>
                <a:ea typeface="Osaka" charset="0"/>
                <a:cs typeface="Osaka" charset="0"/>
              </a:rPr>
              <a:t>tại</a:t>
            </a:r>
            <a:r>
              <a:rPr lang="en-US" sz="6000" b="1" dirty="0" smtClean="0">
                <a:solidFill>
                  <a:schemeClr val="bg1"/>
                </a:solidFill>
                <a:effectLst>
                  <a:glow rad="241300">
                    <a:schemeClr val="tx1">
                      <a:alpha val="75000"/>
                    </a:schemeClr>
                  </a:glow>
                </a:effectLst>
                <a:latin typeface="Arial" charset="0"/>
                <a:ea typeface="Osaka" charset="0"/>
                <a:cs typeface="Osaka" charset="0"/>
              </a:rPr>
              <a:t> </a:t>
            </a:r>
            <a:r>
              <a:rPr lang="en-US" sz="6000" b="1" dirty="0" err="1" smtClean="0">
                <a:solidFill>
                  <a:schemeClr val="bg1"/>
                </a:solidFill>
                <a:effectLst>
                  <a:glow rad="241300">
                    <a:schemeClr val="tx1">
                      <a:alpha val="75000"/>
                    </a:schemeClr>
                  </a:glow>
                </a:effectLst>
                <a:latin typeface="Arial" charset="0"/>
                <a:ea typeface="Osaka" charset="0"/>
                <a:cs typeface="Osaka" charset="0"/>
              </a:rPr>
              <a:t>Côrinhtô</a:t>
            </a:r>
            <a:endParaRPr lang="en-US" sz="6000" b="1" dirty="0">
              <a:solidFill>
                <a:schemeClr val="bg1"/>
              </a:solidFill>
              <a:effectLst>
                <a:glow rad="241300">
                  <a:schemeClr val="tx1">
                    <a:alpha val="75000"/>
                  </a:schemeClr>
                </a:glow>
              </a:effectLst>
              <a:latin typeface="Arial" charset="0"/>
              <a:ea typeface="Osaka" charset="0"/>
              <a:cs typeface="Osaka" charset="0"/>
            </a:endParaRP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4" cstate="print">
            <a:extLst>
              <a:ext uri="{28A0092B-C50C-407E-A947-70E740481C1C}">
                <a14:useLocalDpi xmlns:a14="http://schemas.microsoft.com/office/drawing/2010/main" val="0"/>
              </a:ext>
            </a:extLst>
          </a:blip>
          <a:srcRect t="25000" r="7843" b="33333"/>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lgn="l">
              <a:defRPr/>
            </a:pPr>
            <a:r>
              <a:rPr lang="en-US" sz="4400" dirty="0" err="1" smtClean="0">
                <a:solidFill>
                  <a:srgbClr val="FFFFFF"/>
                </a:solidFill>
                <a:effectLst>
                  <a:glow rad="241300">
                    <a:srgbClr val="000000">
                      <a:alpha val="75000"/>
                    </a:srgbClr>
                  </a:glow>
                </a:effectLst>
                <a:ea typeface="Osaka"/>
                <a:cs typeface="Osaka"/>
              </a:rPr>
              <a:t>Phaolô</a:t>
            </a:r>
            <a:r>
              <a:rPr lang="en-US" sz="4400" dirty="0" smtClean="0">
                <a:solidFill>
                  <a:srgbClr val="FFFFFF"/>
                </a:solidFill>
                <a:effectLst>
                  <a:glow rad="241300">
                    <a:srgbClr val="000000">
                      <a:alpha val="75000"/>
                    </a:srgbClr>
                  </a:glow>
                </a:effectLst>
                <a:ea typeface="Osaka"/>
                <a:cs typeface="Osaka"/>
              </a:rPr>
              <a:t> </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A</a:t>
            </a:r>
            <a:r>
              <a:rPr lang="en-US" sz="2800" dirty="0" err="1" smtClean="0">
                <a:solidFill>
                  <a:srgbClr val="FFFFFF"/>
                </a:solidFill>
                <a:effectLst>
                  <a:glow rad="241300">
                    <a:srgbClr val="000000">
                      <a:alpha val="75000"/>
                    </a:srgbClr>
                  </a:glow>
                </a:effectLst>
                <a:ea typeface="Osaka"/>
                <a:cs typeface="Osaka"/>
              </a:rPr>
              <a:t>ànhđộng</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Pảng</a:t>
            </a:r>
            <a:endParaRPr lang="en-US" sz="4400" dirty="0">
              <a:solidFill>
                <a:srgbClr val="FFFFFF"/>
              </a:solidFill>
              <a:effectLst>
                <a:glow rad="241300">
                  <a:srgbClr val="000000">
                    <a:alpha val="75000"/>
                  </a:srgbClr>
                </a:glow>
              </a:effectLst>
              <a:ea typeface="Osaka"/>
              <a:cs typeface="Osaka"/>
            </a:endParaRP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lgn="l">
              <a:defRPr/>
            </a:pPr>
            <a:r>
              <a:rPr lang="en-US" sz="4400" dirty="0" err="1" smtClean="0">
                <a:solidFill>
                  <a:srgbClr val="FFFFFF"/>
                </a:solidFill>
                <a:effectLst>
                  <a:glow rad="241300">
                    <a:srgbClr val="000000">
                      <a:alpha val="75000"/>
                    </a:srgbClr>
                  </a:glow>
                </a:effectLst>
                <a:ea typeface="Osaka"/>
                <a:cs typeface="Osaka"/>
              </a:rPr>
              <a:t>Abôlô</a:t>
            </a:r>
            <a:r>
              <a:rPr lang="en-US" sz="4400" dirty="0" smtClean="0">
                <a:solidFill>
                  <a:srgbClr val="FFFFFF"/>
                </a:solidFill>
                <a:effectLst>
                  <a:glow rad="241300">
                    <a:srgbClr val="000000">
                      <a:alpha val="75000"/>
                    </a:srgbClr>
                  </a:glow>
                </a:effectLst>
                <a:ea typeface="Osaka"/>
                <a:cs typeface="Osaka"/>
              </a:rPr>
              <a:t> </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Yuimừng</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endParaRPr lang="en-US" sz="4400" dirty="0">
              <a:solidFill>
                <a:srgbClr val="FFFFFF"/>
              </a:solidFill>
              <a:effectLst>
                <a:glow rad="241300">
                  <a:srgbClr val="000000">
                    <a:alpha val="75000"/>
                  </a:srgbClr>
                </a:glow>
              </a:effectLst>
              <a:ea typeface="Osaka"/>
              <a:cs typeface="Osaka"/>
            </a:endParaRP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lgn="l">
              <a:defRPr/>
            </a:pPr>
            <a:r>
              <a:rPr lang="en-US" sz="4400" dirty="0" err="1" smtClean="0">
                <a:solidFill>
                  <a:srgbClr val="FFFFFF"/>
                </a:solidFill>
                <a:effectLst>
                  <a:glow rad="241300">
                    <a:srgbClr val="000000">
                      <a:alpha val="75000"/>
                    </a:srgbClr>
                  </a:glow>
                </a:effectLst>
                <a:ea typeface="Osaka"/>
                <a:cs typeface="Osaka"/>
              </a:rPr>
              <a:t>Cêpha</a:t>
            </a:r>
            <a:r>
              <a:rPr lang="en-US" sz="4400" dirty="0" smtClean="0">
                <a:solidFill>
                  <a:srgbClr val="FFFFFF"/>
                </a:solidFill>
                <a:effectLst>
                  <a:glow rad="241300">
                    <a:srgbClr val="000000">
                      <a:alpha val="75000"/>
                    </a:srgbClr>
                  </a:glow>
                </a:effectLst>
                <a:ea typeface="Osaka"/>
                <a:cs typeface="Osaka"/>
              </a:rPr>
              <a:t> </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Thắng</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Egài</a:t>
            </a:r>
            <a:endParaRPr lang="en-US" sz="4400" dirty="0">
              <a:solidFill>
                <a:srgbClr val="FFFFFF"/>
              </a:solidFill>
              <a:effectLst>
                <a:glow rad="241300">
                  <a:srgbClr val="000000">
                    <a:alpha val="75000"/>
                  </a:srgbClr>
                </a:glow>
              </a:effectLst>
              <a:ea typeface="Osaka"/>
              <a:cs typeface="Osaka"/>
            </a:endParaRPr>
          </a:p>
        </p:txBody>
      </p:sp>
      <p:sp>
        <p:nvSpPr>
          <p:cNvPr id="258060" name="Rectangle 12"/>
          <p:cNvSpPr>
            <a:spLocks noChangeArrowheads="1"/>
          </p:cNvSpPr>
          <p:nvPr/>
        </p:nvSpPr>
        <p:spPr bwMode="auto">
          <a:xfrm>
            <a:off x="6477000" y="1752600"/>
            <a:ext cx="3657600" cy="3048000"/>
          </a:xfrm>
          <a:prstGeom prst="rect">
            <a:avLst/>
          </a:prstGeom>
          <a:noFill/>
          <a:ln w="9525">
            <a:noFill/>
            <a:miter lim="800000"/>
            <a:headEnd/>
            <a:tailEnd/>
          </a:ln>
          <a:effectLst/>
        </p:spPr>
        <p:txBody>
          <a:bodyPr anchor="ctr"/>
          <a:lstStyle/>
          <a:p>
            <a:pPr algn="l">
              <a:defRPr/>
            </a:pPr>
            <a:r>
              <a:rPr lang="en-US" sz="4400" dirty="0" err="1" smtClean="0">
                <a:solidFill>
                  <a:srgbClr val="FFFFFF"/>
                </a:solidFill>
                <a:effectLst>
                  <a:glow rad="241300">
                    <a:srgbClr val="000000">
                      <a:alpha val="75000"/>
                    </a:srgbClr>
                  </a:glow>
                </a:effectLst>
                <a:ea typeface="Osaka"/>
                <a:cs typeface="Osaka"/>
              </a:rPr>
              <a:t>SứuChúa</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thát</a:t>
            </a:r>
            <a:r>
              <a:rPr lang="en-US" sz="4400" dirty="0" smtClean="0">
                <a:solidFill>
                  <a:srgbClr val="FFFFFF"/>
                </a:solidFill>
                <a:effectLst>
                  <a:glow rad="241300">
                    <a:srgbClr val="000000">
                      <a:alpha val="75000"/>
                    </a:srgbClr>
                  </a:glow>
                </a:effectLst>
                <a:ea typeface="Osaka"/>
                <a:cs typeface="Osaka"/>
              </a:rPr>
              <a:t> </a:t>
            </a:r>
            <a:r>
              <a:rPr lang="en-US" sz="4400" dirty="0" err="1" smtClean="0">
                <a:solidFill>
                  <a:srgbClr val="FFFFFF"/>
                </a:solidFill>
                <a:effectLst>
                  <a:glow rad="241300">
                    <a:srgbClr val="000000">
                      <a:alpha val="75000"/>
                    </a:srgbClr>
                  </a:glow>
                </a:effectLst>
                <a:ea typeface="Osaka"/>
                <a:cs typeface="Osaka"/>
              </a:rPr>
              <a:t>triển</a:t>
            </a:r>
            <a:r>
              <a:rPr lang="en-US" sz="4400" dirty="0">
                <a:solidFill>
                  <a:srgbClr val="FFFFFF"/>
                </a:solidFill>
                <a:effectLst>
                  <a:glow rad="241300">
                    <a:srgbClr val="000000">
                      <a:alpha val="75000"/>
                    </a:srgbClr>
                  </a:glow>
                </a:effectLst>
                <a:ea typeface="Osaka"/>
                <a:cs typeface="Osaka"/>
              </a:rPr>
              <a:t/>
            </a:r>
            <a:br>
              <a:rPr lang="en-US" sz="4400" dirty="0">
                <a:solidFill>
                  <a:srgbClr val="FFFFFF"/>
                </a:solidFill>
                <a:effectLst>
                  <a:glow rad="241300">
                    <a:srgbClr val="000000">
                      <a:alpha val="75000"/>
                    </a:srgbClr>
                  </a:glow>
                </a:effectLst>
                <a:ea typeface="Osaka"/>
                <a:cs typeface="Osaka"/>
              </a:rPr>
            </a:br>
            <a:r>
              <a:rPr lang="en-US" sz="4400" dirty="0" err="1" smtClean="0">
                <a:solidFill>
                  <a:srgbClr val="FFFFFF"/>
                </a:solidFill>
                <a:effectLst>
                  <a:glow rad="241300">
                    <a:srgbClr val="000000">
                      <a:alpha val="75000"/>
                    </a:srgbClr>
                  </a:glow>
                </a:effectLst>
                <a:ea typeface="Osaka"/>
                <a:cs typeface="Osaka"/>
              </a:rPr>
              <a:t>Pảng</a:t>
            </a:r>
            <a:endParaRPr lang="en-US" sz="4400" dirty="0">
              <a:solidFill>
                <a:srgbClr val="FFFFFF"/>
              </a:solidFill>
              <a:effectLst>
                <a:glow rad="241300">
                  <a:srgbClr val="000000">
                    <a:alpha val="75000"/>
                  </a:srgbClr>
                </a:glow>
              </a:effectLst>
              <a:ea typeface="Osaka"/>
              <a:cs typeface="Osaka"/>
            </a:endParaRP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smtClean="0">
                <a:solidFill>
                  <a:srgbClr val="FFFF00"/>
                </a:solidFill>
                <a:effectLst>
                  <a:glow rad="241300">
                    <a:srgbClr val="000000">
                      <a:alpha val="75000"/>
                    </a:srgbClr>
                  </a:glow>
                </a:effectLst>
                <a:ea typeface="Osaka" charset="0"/>
                <a:cs typeface="Osaka" charset="0"/>
              </a:rPr>
              <a:t>HĐ</a:t>
            </a:r>
            <a:endParaRPr lang="en-US" sz="4400" dirty="0">
              <a:solidFill>
                <a:srgbClr val="FFFF00"/>
              </a:solidFill>
              <a:effectLst>
                <a:glow rad="241300">
                  <a:srgbClr val="000000">
                    <a:alpha val="75000"/>
                  </a:srgbClr>
                </a:glow>
              </a:effectLst>
              <a:ea typeface="Osaka" charset="0"/>
              <a:cs typeface="Osaka" charset="0"/>
            </a:endParaRPr>
          </a:p>
        </p:txBody>
      </p:sp>
      <p:sp>
        <p:nvSpPr>
          <p:cNvPr id="258055" name="Rectangle 7"/>
          <p:cNvSpPr>
            <a:spLocks noChangeArrowheads="1"/>
          </p:cNvSpPr>
          <p:nvPr/>
        </p:nvSpPr>
        <p:spPr bwMode="auto">
          <a:xfrm>
            <a:off x="1828800" y="1752600"/>
            <a:ext cx="19812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smtClean="0">
                <a:solidFill>
                  <a:srgbClr val="FFFF00"/>
                </a:solidFill>
                <a:effectLst>
                  <a:glow rad="241300">
                    <a:srgbClr val="000000">
                      <a:alpha val="75000"/>
                    </a:srgbClr>
                  </a:glow>
                </a:effectLst>
                <a:ea typeface="Osaka" charset="0"/>
                <a:cs typeface="Osaka" charset="0"/>
              </a:rPr>
              <a:t>V</a:t>
            </a:r>
            <a:r>
              <a:rPr lang="en-US" sz="4400" dirty="0">
                <a:solidFill>
                  <a:srgbClr val="FFFF00"/>
                </a:solidFill>
                <a:effectLst>
                  <a:glow rad="241300">
                    <a:srgbClr val="000000">
                      <a:alpha val="75000"/>
                    </a:srgbClr>
                  </a:glow>
                </a:effectLst>
                <a:ea typeface="Osaka" charset="0"/>
                <a:cs typeface="Osaka" charset="0"/>
              </a:rPr>
              <a:t/>
            </a:r>
            <a:br>
              <a:rPr lang="en-US" sz="4400" dirty="0">
                <a:solidFill>
                  <a:srgbClr val="FFFF00"/>
                </a:solidFill>
                <a:effectLst>
                  <a:glow rad="241300">
                    <a:srgbClr val="000000">
                      <a:alpha val="75000"/>
                    </a:srgbClr>
                  </a:glow>
                </a:effectLst>
                <a:ea typeface="Osaka" charset="0"/>
                <a:cs typeface="Osaka" charset="0"/>
              </a:rPr>
            </a:br>
            <a:r>
              <a:rPr lang="en-US" sz="4400" dirty="0" err="1" smtClean="0">
                <a:solidFill>
                  <a:srgbClr val="FFFF00"/>
                </a:solidFill>
                <a:effectLst>
                  <a:glow rad="241300">
                    <a:srgbClr val="000000">
                      <a:alpha val="75000"/>
                    </a:srgbClr>
                  </a:glow>
                </a:effectLst>
                <a:ea typeface="Osaka" charset="0"/>
                <a:cs typeface="Osaka" charset="0"/>
              </a:rPr>
              <a:t>N</a:t>
            </a:r>
            <a:r>
              <a:rPr lang="en-US" sz="4400" dirty="0" err="1" smtClean="0">
                <a:solidFill>
                  <a:schemeClr val="bg1"/>
                </a:solidFill>
                <a:effectLst>
                  <a:glow rad="241300">
                    <a:srgbClr val="000000">
                      <a:alpha val="75000"/>
                    </a:srgbClr>
                  </a:glow>
                </a:effectLst>
                <a:ea typeface="Osaka" charset="0"/>
                <a:cs typeface="Osaka" charset="0"/>
              </a:rPr>
              <a:t>gài</a:t>
            </a:r>
            <a:endParaRPr lang="en-US" sz="4400" dirty="0">
              <a:solidFill>
                <a:schemeClr val="bg1"/>
              </a:solidFill>
              <a:effectLst>
                <a:glow rad="241300">
                  <a:srgbClr val="000000">
                    <a:alpha val="75000"/>
                  </a:srgbClr>
                </a:glow>
              </a:effectLst>
              <a:ea typeface="Osaka" charset="0"/>
              <a:cs typeface="Osaka" charset="0"/>
            </a:endParaRP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00"/>
                </a:solidFill>
                <a:effectLst>
                  <a:glow rad="241300">
                    <a:srgbClr val="000000">
                      <a:alpha val="75000"/>
                    </a:srgbClr>
                  </a:glow>
                </a:effectLst>
                <a:ea typeface="Osaka" charset="0"/>
                <a:cs typeface="Osaka" charset="0"/>
              </a:rPr>
              <a:t>ST</a:t>
            </a:r>
            <a:br>
              <a:rPr lang="en-US" sz="4400" dirty="0" smtClean="0">
                <a:solidFill>
                  <a:srgbClr val="FFFF00"/>
                </a:solidFill>
                <a:effectLst>
                  <a:glow rad="241300">
                    <a:srgbClr val="000000">
                      <a:alpha val="75000"/>
                    </a:srgbClr>
                  </a:glow>
                </a:effectLst>
                <a:ea typeface="Osaka" charset="0"/>
                <a:cs typeface="Osaka" charset="0"/>
              </a:rPr>
            </a:br>
            <a:r>
              <a:rPr lang="en-US" sz="4400" dirty="0" smtClean="0">
                <a:solidFill>
                  <a:srgbClr val="FFFF00"/>
                </a:solidFill>
                <a:effectLst>
                  <a:glow rad="241300">
                    <a:srgbClr val="000000">
                      <a:alpha val="75000"/>
                    </a:srgbClr>
                  </a:glow>
                </a:effectLst>
                <a:ea typeface="Osaka" charset="0"/>
                <a:cs typeface="Osaka" charset="0"/>
              </a:rPr>
              <a:t>N</a:t>
            </a:r>
            <a:endParaRPr lang="en-US" sz="4400" dirty="0">
              <a:solidFill>
                <a:srgbClr val="FFFF00"/>
              </a:solidFill>
              <a:effectLst>
                <a:glow rad="241300">
                  <a:srgbClr val="000000">
                    <a:alpha val="75000"/>
                  </a:srgbClr>
                </a:glow>
              </a:effectLst>
              <a:ea typeface="Osaka" charset="0"/>
              <a:cs typeface="Osaka" charset="0"/>
            </a:endParaRP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C</a:t>
            </a:r>
            <a:br>
              <a:rPr lang="en-US" sz="4400" dirty="0">
                <a:solidFill>
                  <a:srgbClr val="FFFF00"/>
                </a:solidFill>
                <a:effectLst>
                  <a:glow rad="241300">
                    <a:srgbClr val="000000">
                      <a:alpha val="75000"/>
                    </a:srgbClr>
                  </a:glow>
                </a:effectLst>
                <a:ea typeface="Osaka" charset="0"/>
                <a:cs typeface="Osaka" charset="0"/>
              </a:rPr>
            </a:br>
            <a:r>
              <a:rPr lang="en-US" sz="4400" dirty="0" smtClean="0">
                <a:solidFill>
                  <a:srgbClr val="FFFF00"/>
                </a:solidFill>
                <a:effectLst>
                  <a:glow rad="241300">
                    <a:srgbClr val="000000">
                      <a:alpha val="75000"/>
                    </a:srgbClr>
                  </a:glow>
                </a:effectLst>
                <a:ea typeface="Osaka" charset="0"/>
                <a:cs typeface="Osaka" charset="0"/>
              </a:rPr>
              <a:t>P</a:t>
            </a:r>
            <a:r>
              <a:rPr lang="en-US" sz="4400" dirty="0">
                <a:solidFill>
                  <a:srgbClr val="FFFF00"/>
                </a:solidFill>
                <a:effectLst>
                  <a:glow rad="241300">
                    <a:srgbClr val="000000">
                      <a:alpha val="75000"/>
                    </a:srgbClr>
                  </a:glow>
                </a:effectLst>
                <a:ea typeface="Osaka" charset="0"/>
                <a:cs typeface="Osaka" charset="0"/>
              </a:rPr>
              <a:t/>
            </a:r>
            <a:br>
              <a:rPr lang="en-US" sz="4400" dirty="0">
                <a:solidFill>
                  <a:srgbClr val="FFFF00"/>
                </a:solidFill>
                <a:effectLst>
                  <a:glow rad="241300">
                    <a:srgbClr val="000000">
                      <a:alpha val="75000"/>
                    </a:srgbClr>
                  </a:glow>
                </a:effectLst>
                <a:ea typeface="Osaka" charset="0"/>
                <a:cs typeface="Osaka" charset="0"/>
              </a:rPr>
            </a:br>
            <a:r>
              <a:rPr lang="en-US" sz="4400" dirty="0" smtClean="0">
                <a:solidFill>
                  <a:srgbClr val="FFFF00"/>
                </a:solidFill>
                <a:effectLst>
                  <a:glow rad="241300">
                    <a:srgbClr val="000000">
                      <a:alpha val="75000"/>
                    </a:srgbClr>
                  </a:glow>
                </a:effectLst>
                <a:ea typeface="Osaka" charset="0"/>
                <a:cs typeface="Osaka" charset="0"/>
              </a:rPr>
              <a:t>Đ</a:t>
            </a:r>
            <a:endParaRPr lang="en-US" sz="4400" dirty="0">
              <a:solidFill>
                <a:srgbClr val="FFFF00"/>
              </a:solidFill>
              <a:effectLst>
                <a:glow rad="241300">
                  <a:srgbClr val="000000">
                    <a:alpha val="75000"/>
                  </a:srgbClr>
                </a:glow>
              </a:effectLst>
              <a:ea typeface="Osaka" charset="0"/>
              <a:cs typeface="Osaka" charset="0"/>
            </a:endParaRPr>
          </a:p>
        </p:txBody>
      </p:sp>
      <p:sp>
        <p:nvSpPr>
          <p:cNvPr id="13" name="Rectangle 7"/>
          <p:cNvSpPr>
            <a:spLocks noChangeArrowheads="1"/>
          </p:cNvSpPr>
          <p:nvPr/>
        </p:nvSpPr>
        <p:spPr bwMode="auto">
          <a:xfrm rot="21424873">
            <a:off x="4175530" y="1744604"/>
            <a:ext cx="1219200" cy="4618038"/>
          </a:xfrm>
          <a:prstGeom prst="rect">
            <a:avLst/>
          </a:prstGeom>
          <a:solidFill>
            <a:srgbClr val="000000"/>
          </a:solidFill>
          <a:ln w="9525">
            <a:solidFill>
              <a:schemeClr val="tx1"/>
            </a:solidFill>
            <a:miter lim="800000"/>
            <a:headEnd/>
            <a:tailEnd/>
          </a:ln>
        </p:spPr>
        <p:txBody>
          <a:bodyPr wrap="none" anchor="ctr"/>
          <a:lstStyle/>
          <a:p>
            <a:endParaRPr lang="en-US" smtClean="0">
              <a:solidFill>
                <a:srgbClr val="000000"/>
              </a:solidFill>
              <a:ea typeface="Osaka" charset="0"/>
              <a:cs typeface="Osaka" charset="0"/>
            </a:endParaRPr>
          </a:p>
        </p:txBody>
      </p:sp>
      <p:sp>
        <p:nvSpPr>
          <p:cNvPr id="14" name="Rectangle 9"/>
          <p:cNvSpPr>
            <a:spLocks noChangeArrowheads="1"/>
          </p:cNvSpPr>
          <p:nvPr/>
        </p:nvSpPr>
        <p:spPr bwMode="auto">
          <a:xfrm>
            <a:off x="5298106" y="1423595"/>
            <a:ext cx="4021571" cy="4800600"/>
          </a:xfrm>
          <a:prstGeom prst="rect">
            <a:avLst/>
          </a:prstGeom>
          <a:solidFill>
            <a:srgbClr val="000000"/>
          </a:solidFill>
          <a:ln w="9525">
            <a:solidFill>
              <a:schemeClr val="tx1"/>
            </a:solidFill>
            <a:miter lim="800000"/>
            <a:headEnd/>
            <a:tailEnd/>
          </a:ln>
        </p:spPr>
        <p:txBody>
          <a:bodyPr wrap="none" anchor="ctr"/>
          <a:lstStyle/>
          <a:p>
            <a:endParaRPr lang="en-US" smtClean="0">
              <a:solidFill>
                <a:srgbClr val="000000"/>
              </a:solidFill>
              <a:ea typeface="Osaka" charset="0"/>
              <a:cs typeface="Osaka" charset="0"/>
            </a:endParaRPr>
          </a:p>
        </p:txBody>
      </p:sp>
      <p:sp>
        <p:nvSpPr>
          <p:cNvPr id="15" name="Rectangle 10"/>
          <p:cNvSpPr>
            <a:spLocks noChangeArrowheads="1"/>
          </p:cNvSpPr>
          <p:nvPr/>
        </p:nvSpPr>
        <p:spPr bwMode="auto">
          <a:xfrm>
            <a:off x="381000" y="1828800"/>
            <a:ext cx="3952056" cy="4419600"/>
          </a:xfrm>
          <a:prstGeom prst="rect">
            <a:avLst/>
          </a:prstGeom>
          <a:solidFill>
            <a:srgbClr val="000000"/>
          </a:solidFill>
          <a:ln w="9525">
            <a:solidFill>
              <a:schemeClr val="tx1"/>
            </a:solidFill>
            <a:miter lim="800000"/>
            <a:headEnd/>
            <a:tailEnd/>
          </a:ln>
        </p:spPr>
        <p:txBody>
          <a:bodyPr wrap="none" anchor="ctr"/>
          <a:lstStyle/>
          <a:p>
            <a:endParaRPr lang="en-US" smtClean="0">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AutoShape 2" descr="data:image/jpeg;base64,/9j/4AAQSkZJRgABAQAAAQABAAD/2wCEAAkGBhISEBUUEhQTExMWGR0WFRYYFxgWFRgcFxcWGBUVGBgYHyYfHR0jHCAdHy8gIycpLiwsGB4xNTIqNScrLikBCQoKBQUFDQUFDSkYEhgpKSkpKSkpKSkpKSkpKSkpKSkpKSkpKSkpKSkpKSkpKSkpKSkpKSkpKSkpKSkpKSkpKf/AABEIAKoBKAMBIgACEQEDEQH/xAAcAAEAAQUBAQAAAAAAAAAAAAAABQMEBgcIAgH/xABEEAACAQMCAwQIAwYDBQkAAAABAgMABBESIQUTMQYiQVEHFCMyYXGBkUJioQgkM1KCsRWSohZDY3LBJTREU4Oy4fDx/8QAFAEBAAAAAAAAAAAAAAAAAAAAAP/EABQRAQAAAAAAAAAAAAAAAAAAAAD/2gAMAwEAAhEDEQA/AN40pSgUpSgUpSgUpSgUpSgUpSgUpSgUpSgUqH7R8SMSARt7TOrSNJYqqszbMQMbfXpkZyJcGg+0pSgUrxM5CkgFiASFGATtsATtv8ai+zvFJJ1Z3UBCe4emcbMuN8gEHvZ3yNh0oJelKUClKUCvma+0oPgavtKUClKUClKUClKUClKUClKUClKUClKUClKUClKUClKZoFKUoFKUoI3jPBopopA6AlkK5yQRswBUjdWGfeGD9q89mb15bWNpMcwZRyBgMUJUsBk4yRnGTjPjUjP7rfI/2qK4BcNvEy4CpHIrZzkShsgjGxDK22+xWgmKUpQRHaXjKQwSb5kK4VVBZtT5WPOAcAttk7VGdn5jFIgeU8uUyxJGdIRZIpXbC+Jdk1HBJ2j2xVO+s4TdXC3RVUk0EHWY2PdRI9LKQ2oMGA0kEam3OrAt5oLRbSRLR31LJHdtraaRjy5o2kcGckkMEIJBxknxzQZtSvitkZFfaBSlKBSlKBSlKBSlKBSlKBSlKBSlKBSlKBSlKBSlKBSlRvFeKshEcS65XzjPuRgDJkl3B0jKjA3JYY8SAkc1SuLpUUliBgff4AeNY7HwJWcvLDJdyHfXOVEY3JCxQkkIBnA7mo4GWYjNSEEJTLLBBb+bsVyB/NhBuPgWFB7t+ODdJV0ThVYxqdZIcHSV2B6gjcDBB8ME2zs0DLIdRZy7PGGLDGCVCgn3tZVcjrrx0xi7sZUwxizOxPek2AbJOMPspVckYXOPnVpcwtJIwjIM26tNvpgUjdI/znbpvvlvwqQluH3gliSRQQHUMAcZGRnG232q4qnBCEVVGwUBR8gMDpVDi00iQStEuqUIxjXGrL6ToGMrnfHiPmOtBd0qN7P8Va4hEjKEYM6MoLEBo3KNjWqtjIOMqDjB8akqCP45KVi2YopYK8gGSinYuBgjyGSCBnJ2FQS8JvNRkinB9lGIijDlMYtR70bBu7ICFOlthkggmsg41JptpmHURufsprGOFSxQXkiRcwIgZ5cFuQBohREVSdBZpBIe6PeWQHc7hllhdcyMNjB3BHXBUlWAPiMg7+NXFWfCbdkhUP7+7N5BmJZh9CSKvKCBjjd5S7kYeURqoUjC27TupYknJLb5AHhUStrpmtAVJWZJ7R8dBs8mT/zFPuRjqamrO+L3DRhDojdiJMjSx04dR45Utg+GTjOQQLXij6IIJPK6j+0txyz/AO+gmuGTlokLbtjS2OmpTpf/AFA1dVDJK8UlwiAM2BNGrMUUlwQy6wGwNa5JAONfSnZO+ea2WRyx1lpEY6cMkjF49IU7KFYKM793fzITNKUoFKpXV0saF3OFHU7n5AAbkk7ADck4rDO0/Zue/BHr89k2nKwwkaUG+GnKkMWOdxqCjAAzjUQzcsK+LID0IPyOa5L7e9keIWEum7Z5I2Pcm1s8cmN+rdG/Kd9vEb1jFreSRtqjd4281YqfuKDt2lcydiPTZfWkqJcyNc2xIDiTLSopO7JJ7xI64bIOMDGc10tbXCyIroQysAykbggjIIoKtKUoFKUoFKUoFKUoFKUoFKUoKV1OERnOcKCdtyceAHnWOcF4Y9suqRNc0mnnSRvqIwToUiQg4UHAxqO52qW7QMeTgbFpIlz5apo1z+tRnELlntpGHvvarKg8Na6mH+or9qC+e4tju6SE/mimLD5ZXP2r5ZtbSAvDCGKnGTHoOdj1cA/HpVrc8Sd7jMQ16FZYkz3XdiA0znGVjjAKhs94s4AJC1cxx+rxLEUnm2LPKgGWdmJdiAwYEsSdhgZoKJleeRVaZVhfUumHIfWoyY3lPeGVywCLGw0Hc5qbt7dUUKihVHQAYArGY76Uq7HwVpU1nvKY+8vM9khQFRpO7e8eu5rKInyoO4yM77HfzoPVKV8ZgBknAHU0GNcPh5d3PJHn2rl5EySrlAsWpQTs+FGMddLg+BXIlnUrqyNOM58MeeaxO24ijASwfvDNiVBFh9Q585Zc50glJGGWYDPiMVJ2MczTS89AkGzImQy5ySzMcbknvYzpGB1O9BX4jayXSNGrmKJhgtgF3HioB2CHoT1IJxp2ascSNp9YIQpG/IVdHsxrEUYVB7rxo2ZQ5Awe4BkMTN8RunlaJUJSKSQKTjvSgKzsB/KmlSM9Wztgbmy47xFoppYI1VmlhTlq2eWCPWNWrSjHBVQNlPTwoMoij0qBucADfc7eZ86o8RZhE+hlRypCM2yhiMJn64qlwW7EkKkZGnuEFixBXb3ju3nk7kEZwcirTtH31EIiEzNiQKTgAxMro24I98DqRQfeGMjNC0YKosLbHqNTx5DH+YFTn45r7y82XTJCagPip1KPuBXzhFhFDM8UKLFGscemNFCouqSdmKgDAyT+lXXDGC26knuqu5+Azmgse0cW0MwY6UkVZAuO/FKVR1JPRA2iRseEZHjVXsq37sqk5K5B+vfUf5WFeeFxrNaNC6kLhoWVtyFxhA3xMZUn51HcLu3sF0XmBHhALpcmIlIkRmm29iTpzlsrvjXnAoMqpXxWzuNxVG9vFiQux2H3JOyqo8WJwAB1JFBiPajtPBCGnuZBHbo5ihGXDPIuebIDGC3dw0YAAwQxzuCI3g3bWOUg29lxG6XAZCsCQ2wJ6lOY4ySd9TFj3jvvUvc8JdeGQmUN61DCNkRZjzSg1KNSvnL/AIvrmrTg0XFJ0Yi65eGYKzpCzAZIUPCibEDGRzNyD0GwCR7U8HHE+FzRywvC7KWRZNBdHQZRu4xHXbruCRXI1dqtLy4wkrmR2BGygM3nhR0A8+g8TWjOFfs/a8827Cgllj0R6wOujW5YAt5qmrGD3qDTtdGfs9doJZrGSCTLC3YBGOdlcEhMnrgg/IY+Fc9X9rypZIyQSjshI6HSSMj7V0P+ztwto+GySsuOdMSh/mVFVc/59Y+lBtWlKUClKUClKUClKUClKUClKUEb2gbEGfJ4j9pozmsbu5mRGQKGVbWKMMxICkiaSdjhWOUjRGAxuWUbZzU/2tm02UrEZAA28+8u3/xUe5XmhWwpw9zcHY6Y2XlRRuD4sowNiCLdh5UF1wu7c3DBoo4tSAEAyasRlsHeJVI72Pe2x4174n2TiuHLSyXRH8i3E0cfy0RsoP1zVxwPDR8zBBcnBOQSqswjJGSPd8tvKqlnxPVI8To0bpg74Kup6PGw6jOQQQCCNxgqSEZwfslHDHIqmRRKCukuZCqtnHefJzuT1xvjcAVK2N2TCHkKqwBEh91QyEq5GfDUDj4VRl4qz7Wyc05wXYlIRuMnXglyBnZARkYJXqMV7XdlfWYmt55WdrjSS+NKI4kjGYogdtyOrEkDGrc5DI24tLNtaIuk/wDiJciLcHBjQYaXfHiikHIc9Kpw2OblkmdpgIkfD40ZMkm6oO6OgHidhuetXnZx9Vlbk+MMZ+8a1QkfTxBOuJLd/lmKRCB88SH7UFrw/i8MLNbhl5vPkVY8hcs/t9OTt7jhsDJx0BxUNb8ba9YstxGYorlIJoFikVkOrThnZ8SZfAyU041bZGRR7a8Cmku7c2wUSLdQ3ZydOvTFJHKoOOuiNBv51Q4L2SNjecTkaaExXbCWFNftVcM8gyhGNnbAwSdhQZ1Oc3EQ8ld/ke4o/RmqL45wjnzEDGpVikXIUg6HmypDhhhgxHTx2wcEfbHjUD3Ur80bJHGFJwcgyO+FPe1bgEY/CK+3PEmF1G6RyNGY5EY4EeH1RvGNMpVm7gkbug7LQVuyWfVjqAB5koIGQNpXUYz4YGBjIxjG1UI2c8UY50oIgmCHcyHIfUh9yJVyAcbuWGR3UJ+9joAkUq6mY81g2p9ZBUKnyAIUNgADvnbOao3F5cC8lEZgYARqoKuWXXqymQQoOVLHfOCuRjFBM2q+2mPU9z7adh98n61G8UH7rktpUOzN72CgZyw7rKfd3G/UDqNjb2nFLoSOzQRYfQc845C40rpVY2zls4yRn6VQl/eA1vdaoEG2HMQSU3DOsaKVYv0BGMoxJ6UEBY9vhDHb3zvzbW9l5BAiaOVGXmqkoTW5dSECnfURpI/lrZMciugZSGRhkEbqwI2IPiCKwy97BxMtkoX2djIssSwsAXKEFUZZtWRkdeZnc1J8Jnkhyzgi3kkfunANu3NcDOCQY22yQTpY53VsoFSTg8lr3rJRyvxWudKfOHwQ+Gnp4jGMNS4HxcXtxI4JRLc6FgcaZhIR3pZUJ1KMHSgIH423DLjJajeKcCjnIfvRzKCI548LKmeoBIIK5xlGBU4GQaCSrysYGSAATuTjrtjf6VFjibwKfWtOB7ssYJ19MAxburk57q6wcZyM6RA9pPSbb2MkS3GE5rBeXlTMikgCeUA4SPrtuTt5EAJzjfLWSIuARI3K69WOTEGGe8mc5GD1BIwMjXXpF9I5sYyqSLLcsCIMLpWIEFXuQu+34Y1Odg7amDCttMoYeBBHzG9aG/aG7OCIWcyAacNC52DFtnUnAxv3thsMbUGrOznB3vb2GAE6ppApbqQCcu5z1wMn6V2RYWSQxJFGoWONQiKOgCjAFc5/s98F5vFGmI7tvEzZ8nk7ij/KXP0rpOgUpSgUpSgUpSgUpSgUpSgUpSgh+1Tj1fTlQzugXUcAkOrnJ8AFVmJ8ApqD4ZatMxQO0oduZdXBGgMw0hUjXOVUADQo6DLk5KmW27b9o7FLuOGS6WCdV1PqYonLJDFSwU95sbBSGHveAqW7K8d9ZjHq0QFv4SlZY1bIzqjWVQz5Jzq6HJ3ztQTlzdrEFUDLHZI1xqOPADYADzOANqt/8I5rrJcBWZQQqD+GobSWUkgF8kDOrbug6QRV7DaqpJ6serHdj8z/ANBtVag+AVjXbi0lK28sILNFcQlwOpjaeLmAfYH5A1MXHFlDaEVpZB1VMYXp77khV2OcE6iOgNIYJm3lZU/LHn7GRtz9AtBb9m0MVlbJIdLJFHGdWASVUL9zirbtBbTSS2z266nhl1NqJjjMbxvHIrNgk9QwADbqOnWpeKxjU6go1dNR7z/5jv8ArVfFBhfaC6MVxE96I3jJRYkjUgLzJo4pDKzn2gVniYYCeOxxUXN28MI7kMMQQRySYGBiO9a1vwMafc7rAnbDZNT/AG+gSWBYnYoXJUODp0B1Ka8/BirAdcrnwNQY7BrNrMsrEyrKHWGNjGPWooueqSMAp9uhlUkfj3G9BkNlahUKIBFreeM6QM6+YzxSsR4lVLb9dQr21xrdX2AkSKZRjfuPpnJz5I6D71azvJFzi4MMX/eDLI6al5MaK5ATWMYUOdt9TdOlWXZbtNZ3kEskNxzRAGZ10FHUHLnuSEjB3GQACR4Y2CU4HZolyxZzzWTQq6sLpj0q4KDq2oawzeDnT1fNa+QiZwg7ygzrjbJMckQT494lvm1YF6OfSbDf8UkjKGIGPFqpbK5UsZjjbvuunGBsIm6ZOZLsXx95+I3lneDTfQ5IlTOl4Qw0YVtSrjWpx46vPJoMknciQaQSIxJIuP8AgIII4yPHLs7D4qKxvtbcmIwkDV6v6zeHPXTZWzQJv5maQH+omq3AO2dpe3stpBJI0kIJ1uDGsmhhq0mJgMA+ab9RkVM2Nqs1sBLo9oGyJEJBSV+ZoWUBMg90k77jpQYFwiGSK4SLJdozbxuoOGb1O3a5ffV+K6niQ56k79Tjb8NkBCIm7406Gz+LbDZ+f/WsYi4IiXcTmNmMsjksJEliXJa5Jy2mQEyJHsAwHLQbAZrMKCEMkloNw0tsPxDLSQgDqw6vGPMZZdtiMlfU3aONozJHJGIQuprlz7ADGcq2QH+hx13yMVK3FuroyOAysCrA9CCMEH6Vy36WbriYuuRfM3LTPq4H8JkGyuDtrbGMk758qDIe2npq3ePh2rUdmvJP4rDxESEYjXp4A/AHetTz3DOxZ2Z2O5ZiWY/Ek7mqdeihwDg4PQ+Bx1xQdEegXtwbi2NnM+qWAeyz1Mew0/HT0+R+FT3po7Om74TLpGXg9uo/5Pfx8dGrFc39m+Nz2FxFdRAgg7Z2V1BGtM+R6GupOG9uLW5sluGVkhkRj3wpU4yGQupKhs5XSxBPlQYT+zhwnRYzzkYaWUID5rEu2P6nYfStu1C9juzyWVlFBGMBQWIznvOS7bnc4Jx8gKmqBSlKBSlKBSlKBSlKBSlKBSlKDW3F/R4l52h9YnUNBFbxvoOCJJC8qqGH8oCk/HAG4zWyAuOm1Wdg2XmP/E0/RY49vvk/Wr2gVAG8e7kZIJDHbxtpllX3pHU4eGJiMBR7rSDfOVUhgSstxPVyZNOdWhtOOudJxj45rVvo59Ii+q2tvK6WzGMLDzgTDME7ns5ww0tkYKOCQTt1AoNrW1sqKFRQqjoB8dyfmTvmqtWaGcj/AHK/EanH27v968vw8v8AxJJCP5UPLX7r3/8AVQerziUcZAJJc9EUF3O+M6RuBnqxwB4kCoziJu5IXcE26qpYIml52wA2lmOUTO6kLqO4IcVJqtvbj/dQgn8qZPxJ6mjX+fcjkk+S6R88yFQR8s0GP8QtBA3schSUuC5dmYBCkcwBbOdUbZ+bO3U5rWnpR9KNxZ8Ra2tgdMIXmGRpG5jOqv0DDCgED71tWbh8s8CwvGY9KtGzGQd5TE8ZZOXknOQd9BBwfCtf9rfRgOLXMN3zhBrhQTxiMySiReoOk4Bx3CScAp4+AZPYC34rwlJY0WI3MUkL6QMo0gKOuo4JxIBgnqAPOtUehThF7HxE/u83q8iSQTvpIjXr+I91iHULjfqa3F2W7FmytDa25dULczXMwkkD5U91EwoHdBA1eeRucz/+DBv4rvL+UnTH8tCYBH/NqoNNdhewp4Xfi4lntHcOsIgUtLJGLhxGjM4wIn3IBIIbcdTtlHZfskEuOI3VvcCS5uRLHCkxYSRkSOpLkjUULqMELsFHvYzWf33C1MBjjSNcYMa40oGQhkI0ju4IG4G3WqXCOEhbWOOZI2YDVIPfXmMdUjAsAT3iTnA+lBp/sV6J7vhs01xcNDtA8cLIzH2sxWNCQyqcYJ+4rGfSh6Q7puJyx288kUNu3KQISmTH3XJIwSNQOx22G1dEXnBFdQA8igMrgatS5Rg65DZ2yBsMVjHGvRhZ3DF57SB2yWLwZt5GOc7rnS5PiWagkeDJJKYZ9EIlECGUFSpMkqqzDUp7ulQOqt7/AIeM2L2Qe/C3xZGV1H9nP0WoixmUFxJLJbTSSMQrYAwO5GqcwGNvZqpIQnfNS4inHSRGH5kIY/NlbH+mgDjMP4n5edhzAYifkJACawH0x8S4XLw+SO4ni5yqZLcIQ8offTgDOFYjSScDGd8gVnqSz764oyPySEk/0sij/VXM/pnmVuIppx3YI1IBB0lS4ZDjoQcjFBgbDH/3619IO36fc17ZgQowF0qcnfvHUxB+eCB9KqQuzRlAFwPaFtg3dGMaj4fl8SaC3LH7bD+9bK9D3ay6Ep4bHy2hudXvneMlO+6bHV3R7mMEgbrua1pWyPQJwYzcXWTcLbo0hPgSw5aqfnqJ/poOmY0AAA6AYH0r1SlApSlApSlApSlApSlApSlApSlBHcLyJbhT/wCaGXzKtFGc/wCbUP6akahr4mK7il20Sj1eU+TZLWzE52GTImPFpkqZoPL9DWivRvwG3v7S/wCFXGf3ecvA/Vo9RZMpnyZdx4663vXOHZ/jH+Hdq5tZASWeWGQ46LO+pPlh9G/kDQepLTtHwlmtoHmaEfw3wkkRAwAIzIDpJ6CMYJ8AamI/SZxM4WbhV7Ix6Ye5iz5ZVEAPy8a3ZfW7uuEcxnzAUg/AhgdqhILBWbQ0s8Mgz3AwjDfmUxhVcfTI8QKCw7Gm+dxJNY2tkjA5AJa4PXTqIAH3JPyqb4vxKdJESOLKudIlyrYOCxXll0PQHfPlsat7rguMfvFySThVEhGSc9fgBkn4A9aqi1MTW6mR5CZSWLefIk2A8BkZx8aDwYG6yxyy+HtJY1Tc4AMaHR1/KTVS9vbmGFnEMACAnSJHbYeQEY3x4VpH09dtZnvvUo2ZIrfQzYONcjKsisSPBQRj45PlWwewXbdr7gjyzHM0WYJWxjURp0P8yrLn8wboKCXPa6fXowiNqKsXilCKVRnYu+rSoCgnOcHpXqXi9+SMPaxKRkFoJnlcDGTHbrJrZfzHSfykb1Zsmu5GlQxa61DO6L+7zMsjDO4BXIHmB06jIOF8LVgZH7wc6lB31Dwkk/ncjB32UYVQMZIWH+0yklDcYYYBKm2UjOcAo8jOv9QFeBd3Dt7K4k0jGruW0v0zCWYfPQRU7xNf4IGw5q9NuiscVXubFJMFh3h7rDZ1+KsNxQYvxfik0cIaKd3k1ABWMIRgSVJEixHYHG4UkbZAzVTs9eXtwC3NjVR3Tkc06sZ20rEANx5+PSovtquqCN+4Cl2qSNgAvsyB127shyFJ8iRuMEY/6QO2L8P4WUhIWa5kZVYbMq6I2kkX76fhqB8KDNP9otV36l65ZPcFSxi5Dk4GMqcTY1YOdPXAJxiql3Y3VumqBoQdSLpxIsOHdU/hlmwADnCFc461yjwzi8sFwlxGxEqOJFbJzkHO/mD0PmCa63ueLLPYQTp7szWrr/6s8OP70E5Dq0jVjVjfGcZ+Ga0f+0bxaJeRbIkfNf20rgDXpXKxqTjOCSx6/hHnW7by6WKN5GzpRS7Y64UEnFcddre0sl/eS3MmxkburnIRRsiD5D7nJ8aCPtlABZk1qMr10jUytpO25xjOPh8at6qNMSoXOwJIG3VsZP6D7V5YUHmukP2fezPI4e1yww902RnP8OPUqbHzYuc+IK1oXsv2amv7pLeFSSx7zAZCL+J28MAeZGTgeNdh8L4clvBHDGMRxIsaDqcIAoyfHpQXVKUoFKUoFKUoFKUoFKUoFKUoFKUoKF9aLLG8bZwwKnGxGR1B8COoPwqM4bxRo2W3ujiX3Y5TgJcYGcrjYSYBymx7pIBHSaqlc2qSKVdVdT1DDI/Wgq1y56ceGmHjUrA/xVSZcbYyug/6lJro8cKlTaGdgv8ALKOcB8mLB/ux+laV9P3Z+4UQXEsiSjLR5SIx4BOpQ2XfP38aDbfo+7TC/wCHQT5y5XTL4YkTZ9vidx8CKmOKcKhuYminjWWJtmVhkHyPwIO4I3FaC9AHbH1eeW1cOyTDmJpUsVdB3jpXvEFeuM40Dbqa6Dt7lHXUjKynxBBG3XcUGPnh0NrIrSAqh9nHOGK6NZUCKQA6RqYLhgACQAd8Fr+54IzMjC4nXQdSj2bDJDKc60J6EjrV9fxRvE6zBWiZSHDgFSp6gg7YrE+CR+qxmNbW6EPMItyoiSTlhQVDjmBjjDY1rq0hQ2WzkNdelX0P3kks9/FItyWwzxhNEgCqq9wAkPgDONj5A1S9Erf9iX2PCeM/rFn+1bX4f2xiM5gZiSGEZJUpJE7jMcc6eGse7IO4x7ux06scl7PrZPxcIuIZ1huV8lLNIsy4+DLq+AcDwoL+yPfmZCAUUsD5ERSqNvhkbVnEEQVQo6KAB8gMCtdWwMc94Ce4kc2em+AgB8/P71sdTQR/Fz/Cx4TJ+uc/of1qQBqE4xwnMgfUcMyggZzvpUYOdgMagMe8c5qQ4Zw5YUKrpAJzhVCINgO6o6dMnzJJ8aDFO2Ch1C4zm8jB3wR7IjP3rX/pB4BdcQTh9vbprkZp3JJwqqpgRnYnooJ/sACcVsXjKd9CB718MnyCR/puD96r9itoUJ2wkm52xm4kzn6AUGFdn/2c7VFBvJpJn8Vj9nGPrux+eR8qz+fszaJDHHJJMsUehUDXMsYHLxy91dckEAj4gHrVDi3aWKOPnXU62lqf4YJ0zTbZyMd5QR0VBq8cjpVvazQmNLm2soNEzRATSaUkkWV0RJO6rM2zZ75U7Y2oLmSPhgbS0kczLvoaZ7hweuTGzMSfpUd2z9FdjxNC4UQ3DDKzouCTgY5i7axsBvv5EVk6Q3BxiWAL4AQsf15n/Svr8OkYjVcSAeKosag/MlSw+hFByL2r7J3HD7gw3CaT+Bh7ki52dD4j9R44qr2V7E3fEJAttE7LnDyYxGnTOWOBnBzpzk11Pe9h7KfHPiNxg5HOkkmwT108xjpz5DAqXsrGOGNY4kSONRhUQBVA+AG1BA9hewlvwu35cPedsGaUjvyMOnyUZOF8MnqSSclpSgUpSgUpSgUpSgUpSgUpSgUpSgoXMrgroTWC2G7wXSMHvb9d8DHxr4JJOaQUXlaQQ+rvasnUpTGMYxghj1Ow6m4pQWjSzah7NCvj3zqH004P3FVJBJqGnRo8QQdXxIbOPpjfzFV6UFnctMTHywgBf2uskkIA3uBerFtI3OACTvjBju2/ZheIWM1s2AXGUb+V13Rvlnr8CanaUHINlaXvCuIQu0MiTRSjSMbOc6WQHodQyNvBq6puuFF3LjEbH/eISsgAGAGG6SYJOzAj4eNX1zYxyY5iI+khl1KGwVIZSMjYggEHwIFV6CJjt7nVl+U5B7veYJ8MIF2Pjkl8b461SvJJ+dba1iVOac6WZmPsJ8dVUDwqbqG7RcUWDlMxRRrySzBRhQdQDMQNRB2yfOgt7zsDYy3D3LxNz5NOuRZZkLaAgQHQ4GBoQgeag9RmqPaDgEUVhecsSF3gcZeWWVjhWKgGVmI3OdqvV7W22MtJGo8zLDg/UOatOK9rLdoJQGR10MMiaDG6nykzuN+lBDWhje9mDY5ciyZJ6FWijdif836Cpay7SztCjNEqFlVs64yNwD0aRTWCw2ssote8h5jCOcIsh9m1py3TVJDoGSg69WIFZFc2Wkk+uGPHVdVimPDBHqZP3NBL3l/LKoy6KAyv7sXVCGHe9YIxkeXhXl+0RwALiBm64V4sn4YBc/ao2FmG63CuPzXEUYPl/DtAT9KrpwiW47xkZcfy31/jw/DHygaCwuOIkKoJJf1ssTggaZYpSNJKrkgLpOM4PjUrwjhcsluAvL0650kV9XeC3MxVdvwk4yPFSw8axztFYxxckmdiyyKMBriR3LnRy+ZcSSaPeLZAPQjpmp7szx+b2segnS5cFuYzlJcuD7OELjXrX+mgwvtH6Db6+uWnuL6JnbA/hthQBgKozgDqcfE+NbItOC8iytLRisoj5UTEjuvylyTpOf5c4qSivXJ93H9Mv9yoq14k8jNEUU6o316dDENlHTBY4C7NnPw6HoQu4+BWyx8tYYljxjQEUJgdBpAxj4VcW1nHGMRoiDyVQo+wqtSgpzwK4wwDDrg9NjkZrzPaq4w2rHwZl+H4SKrUoKVvbhF0gsRknvMzncknvOSfpnYbDaqTWTFiedLg/h9mAPgCE1frV1Sgoy2wZNOpwPMMQ3+bqPmN6qBMf/uf716pQeY1IG5yfPYf2r1SlApSlApSlApSlApSlApSlApSlApSlApSlApSlB5KDOcDNUnsIznKISRgnSMkHqM1XpQWf+DQZB5SEqQQSoJBByCCfI4P0FXeK+0oPmK+0pQeJYVYYYBh5EAj5718it1X3VVfPAA/tVSlApSlApSlApSlApSlApSlApSlApSlApS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6" name="AutoShape 4" descr="data:image/jpeg;base64,/9j/4AAQSkZJRgABAQAAAQABAAD/2wCEAAkGBhISEBUUEhQTExMWGR0WFRYYFxgWFRgcFxcWGBUVGBgYHyYfHR0jHCAdHy8gIycpLiwsGB4xNTIqNScrLikBCQoKBQUFDQUFDSkYEhgpKSkpKSkpKSkpKSkpKSkpKSkpKSkpKSkpKSkpKSkpKSkpKSkpKSkpKSkpKSkpKSkpKf/AABEIAKoBKAMBIgACEQEDEQH/xAAcAAEAAQUBAQAAAAAAAAAAAAAABQMEBgcIAgH/xABEEAACAQMCAwQIAwYDBQkAAAABAgMABBESIQUTMQYiQVEHFCMyYXGBkUJioQgkM1KCsRWSohZDY3LBJTREU4Oy4fDx/8QAFAEBAAAAAAAAAAAAAAAAAAAAAP/EABQRAQAAAAAAAAAAAAAAAAAAAAD/2gAMAwEAAhEDEQA/AN40pSgUpSgUpSgUpSgUpSgUpSgUpSgUpSgUqH7R8SMSARt7TOrSNJYqqszbMQMbfXpkZyJcGg+0pSgUrxM5CkgFiASFGATtsATtv8ai+zvFJJ1Z3UBCe4emcbMuN8gEHvZ3yNh0oJelKUClKUCvma+0oPgavtKUClKUClKUClKUClKUClKUClKUClKUClKUClKUClKZoFKUoFKUoI3jPBopopA6AlkK5yQRswBUjdWGfeGD9q89mb15bWNpMcwZRyBgMUJUsBk4yRnGTjPjUjP7rfI/2qK4BcNvEy4CpHIrZzkShsgjGxDK22+xWgmKUpQRHaXjKQwSb5kK4VVBZtT5WPOAcAttk7VGdn5jFIgeU8uUyxJGdIRZIpXbC+Jdk1HBJ2j2xVO+s4TdXC3RVUk0EHWY2PdRI9LKQ2oMGA0kEam3OrAt5oLRbSRLR31LJHdtraaRjy5o2kcGckkMEIJBxknxzQZtSvitkZFfaBSlKBSlKBSlKBSlKBSlKBSlKBSlKBSlKBSlKBSlKBSlRvFeKshEcS65XzjPuRgDJkl3B0jKjA3JYY8SAkc1SuLpUUliBgff4AeNY7HwJWcvLDJdyHfXOVEY3JCxQkkIBnA7mo4GWYjNSEEJTLLBBb+bsVyB/NhBuPgWFB7t+ODdJV0ThVYxqdZIcHSV2B6gjcDBB8ME2zs0DLIdRZy7PGGLDGCVCgn3tZVcjrrx0xi7sZUwxizOxPek2AbJOMPspVckYXOPnVpcwtJIwjIM26tNvpgUjdI/znbpvvlvwqQluH3gliSRQQHUMAcZGRnG232q4qnBCEVVGwUBR8gMDpVDi00iQStEuqUIxjXGrL6ToGMrnfHiPmOtBd0qN7P8Va4hEjKEYM6MoLEBo3KNjWqtjIOMqDjB8akqCP45KVi2YopYK8gGSinYuBgjyGSCBnJ2FQS8JvNRkinB9lGIijDlMYtR70bBu7ICFOlthkggmsg41JptpmHURufsprGOFSxQXkiRcwIgZ5cFuQBohREVSdBZpBIe6PeWQHc7hllhdcyMNjB3BHXBUlWAPiMg7+NXFWfCbdkhUP7+7N5BmJZh9CSKvKCBjjd5S7kYeURqoUjC27TupYknJLb5AHhUStrpmtAVJWZJ7R8dBs8mT/zFPuRjqamrO+L3DRhDojdiJMjSx04dR45Utg+GTjOQQLXij6IIJPK6j+0txyz/AO+gmuGTlokLbtjS2OmpTpf/AFA1dVDJK8UlwiAM2BNGrMUUlwQy6wGwNa5JAONfSnZO+ea2WRyx1lpEY6cMkjF49IU7KFYKM793fzITNKUoFKpXV0saF3OFHU7n5AAbkk7ADck4rDO0/Zue/BHr89k2nKwwkaUG+GnKkMWOdxqCjAAzjUQzcsK+LID0IPyOa5L7e9keIWEum7Z5I2Pcm1s8cmN+rdG/Kd9vEb1jFreSRtqjd4281YqfuKDt2lcydiPTZfWkqJcyNc2xIDiTLSopO7JJ7xI64bIOMDGc10tbXCyIroQysAykbggjIIoKtKUoFKUoFKUoFKUoFKUoFKUoKV1OERnOcKCdtyceAHnWOcF4Y9suqRNc0mnnSRvqIwToUiQg4UHAxqO52qW7QMeTgbFpIlz5apo1z+tRnELlntpGHvvarKg8Na6mH+or9qC+e4tju6SE/mimLD5ZXP2r5ZtbSAvDCGKnGTHoOdj1cA/HpVrc8Sd7jMQ16FZYkz3XdiA0znGVjjAKhs94s4AJC1cxx+rxLEUnm2LPKgGWdmJdiAwYEsSdhgZoKJleeRVaZVhfUumHIfWoyY3lPeGVywCLGw0Hc5qbt7dUUKihVHQAYArGY76Uq7HwVpU1nvKY+8vM9khQFRpO7e8eu5rKInyoO4yM77HfzoPVKV8ZgBknAHU0GNcPh5d3PJHn2rl5EySrlAsWpQTs+FGMddLg+BXIlnUrqyNOM58MeeaxO24ijASwfvDNiVBFh9Q585Zc50glJGGWYDPiMVJ2MczTS89AkGzImQy5ySzMcbknvYzpGB1O9BX4jayXSNGrmKJhgtgF3HioB2CHoT1IJxp2ascSNp9YIQpG/IVdHsxrEUYVB7rxo2ZQ5Awe4BkMTN8RunlaJUJSKSQKTjvSgKzsB/KmlSM9Wztgbmy47xFoppYI1VmlhTlq2eWCPWNWrSjHBVQNlPTwoMoij0qBucADfc7eZ86o8RZhE+hlRypCM2yhiMJn64qlwW7EkKkZGnuEFixBXb3ju3nk7kEZwcirTtH31EIiEzNiQKTgAxMro24I98DqRQfeGMjNC0YKosLbHqNTx5DH+YFTn45r7y82XTJCagPip1KPuBXzhFhFDM8UKLFGscemNFCouqSdmKgDAyT+lXXDGC26knuqu5+Azmgse0cW0MwY6UkVZAuO/FKVR1JPRA2iRseEZHjVXsq37sqk5K5B+vfUf5WFeeFxrNaNC6kLhoWVtyFxhA3xMZUn51HcLu3sF0XmBHhALpcmIlIkRmm29iTpzlsrvjXnAoMqpXxWzuNxVG9vFiQux2H3JOyqo8WJwAB1JFBiPajtPBCGnuZBHbo5ihGXDPIuebIDGC3dw0YAAwQxzuCI3g3bWOUg29lxG6XAZCsCQ2wJ6lOY4ySd9TFj3jvvUvc8JdeGQmUN61DCNkRZjzSg1KNSvnL/AIvrmrTg0XFJ0Yi65eGYKzpCzAZIUPCibEDGRzNyD0GwCR7U8HHE+FzRywvC7KWRZNBdHQZRu4xHXbruCRXI1dqtLy4wkrmR2BGygM3nhR0A8+g8TWjOFfs/a8827Cgllj0R6wOujW5YAt5qmrGD3qDTtdGfs9doJZrGSCTLC3YBGOdlcEhMnrgg/IY+Fc9X9rypZIyQSjshI6HSSMj7V0P+ztwto+GySsuOdMSh/mVFVc/59Y+lBtWlKUClKUClKUClKUClKUClKUEb2gbEGfJ4j9pozmsbu5mRGQKGVbWKMMxICkiaSdjhWOUjRGAxuWUbZzU/2tm02UrEZAA28+8u3/xUe5XmhWwpw9zcHY6Y2XlRRuD4sowNiCLdh5UF1wu7c3DBoo4tSAEAyasRlsHeJVI72Pe2x4174n2TiuHLSyXRH8i3E0cfy0RsoP1zVxwPDR8zBBcnBOQSqswjJGSPd8tvKqlnxPVI8To0bpg74Kup6PGw6jOQQQCCNxgqSEZwfslHDHIqmRRKCukuZCqtnHefJzuT1xvjcAVK2N2TCHkKqwBEh91QyEq5GfDUDj4VRl4qz7Wyc05wXYlIRuMnXglyBnZARkYJXqMV7XdlfWYmt55WdrjSS+NKI4kjGYogdtyOrEkDGrc5DI24tLNtaIuk/wDiJciLcHBjQYaXfHiikHIc9Kpw2OblkmdpgIkfD40ZMkm6oO6OgHidhuetXnZx9Vlbk+MMZ+8a1QkfTxBOuJLd/lmKRCB88SH7UFrw/i8MLNbhl5vPkVY8hcs/t9OTt7jhsDJx0BxUNb8ba9YstxGYorlIJoFikVkOrThnZ8SZfAyU041bZGRR7a8Cmku7c2wUSLdQ3ZydOvTFJHKoOOuiNBv51Q4L2SNjecTkaaExXbCWFNftVcM8gyhGNnbAwSdhQZ1Oc3EQ8ld/ke4o/RmqL45wjnzEDGpVikXIUg6HmypDhhhgxHTx2wcEfbHjUD3Ur80bJHGFJwcgyO+FPe1bgEY/CK+3PEmF1G6RyNGY5EY4EeH1RvGNMpVm7gkbug7LQVuyWfVjqAB5koIGQNpXUYz4YGBjIxjG1UI2c8UY50oIgmCHcyHIfUh9yJVyAcbuWGR3UJ+9joAkUq6mY81g2p9ZBUKnyAIUNgADvnbOao3F5cC8lEZgYARqoKuWXXqymQQoOVLHfOCuRjFBM2q+2mPU9z7adh98n61G8UH7rktpUOzN72CgZyw7rKfd3G/UDqNjb2nFLoSOzQRYfQc845C40rpVY2zls4yRn6VQl/eA1vdaoEG2HMQSU3DOsaKVYv0BGMoxJ6UEBY9vhDHb3zvzbW9l5BAiaOVGXmqkoTW5dSECnfURpI/lrZMciugZSGRhkEbqwI2IPiCKwy97BxMtkoX2djIssSwsAXKEFUZZtWRkdeZnc1J8Jnkhyzgi3kkfunANu3NcDOCQY22yQTpY53VsoFSTg8lr3rJRyvxWudKfOHwQ+Gnp4jGMNS4HxcXtxI4JRLc6FgcaZhIR3pZUJ1KMHSgIH423DLjJajeKcCjnIfvRzKCI548LKmeoBIIK5xlGBU4GQaCSrysYGSAATuTjrtjf6VFjibwKfWtOB7ssYJ19MAxburk57q6wcZyM6RA9pPSbb2MkS3GE5rBeXlTMikgCeUA4SPrtuTt5EAJzjfLWSIuARI3K69WOTEGGe8mc5GD1BIwMjXXpF9I5sYyqSLLcsCIMLpWIEFXuQu+34Y1Odg7amDCttMoYeBBHzG9aG/aG7OCIWcyAacNC52DFtnUnAxv3thsMbUGrOznB3vb2GAE6ppApbqQCcu5z1wMn6V2RYWSQxJFGoWONQiKOgCjAFc5/s98F5vFGmI7tvEzZ8nk7ij/KXP0rpOgUpSgUpSgUpSgUpSgUpSgUpSgh+1Tj1fTlQzugXUcAkOrnJ8AFVmJ8ApqD4ZatMxQO0oduZdXBGgMw0hUjXOVUADQo6DLk5KmW27b9o7FLuOGS6WCdV1PqYonLJDFSwU95sbBSGHveAqW7K8d9ZjHq0QFv4SlZY1bIzqjWVQz5Jzq6HJ3ztQTlzdrEFUDLHZI1xqOPADYADzOANqt/8I5rrJcBWZQQqD+GobSWUkgF8kDOrbug6QRV7DaqpJ6serHdj8z/ANBtVag+AVjXbi0lK28sILNFcQlwOpjaeLmAfYH5A1MXHFlDaEVpZB1VMYXp77khV2OcE6iOgNIYJm3lZU/LHn7GRtz9AtBb9m0MVlbJIdLJFHGdWASVUL9zirbtBbTSS2z266nhl1NqJjjMbxvHIrNgk9QwADbqOnWpeKxjU6go1dNR7z/5jv8ArVfFBhfaC6MVxE96I3jJRYkjUgLzJo4pDKzn2gVniYYCeOxxUXN28MI7kMMQQRySYGBiO9a1vwMafc7rAnbDZNT/AG+gSWBYnYoXJUODp0B1Ka8/BirAdcrnwNQY7BrNrMsrEyrKHWGNjGPWooueqSMAp9uhlUkfj3G9BkNlahUKIBFreeM6QM6+YzxSsR4lVLb9dQr21xrdX2AkSKZRjfuPpnJz5I6D71azvJFzi4MMX/eDLI6al5MaK5ATWMYUOdt9TdOlWXZbtNZ3kEskNxzRAGZ10FHUHLnuSEjB3GQACR4Y2CU4HZolyxZzzWTQq6sLpj0q4KDq2oawzeDnT1fNa+QiZwg7ygzrjbJMckQT494lvm1YF6OfSbDf8UkjKGIGPFqpbK5UsZjjbvuunGBsIm6ZOZLsXx95+I3lneDTfQ5IlTOl4Qw0YVtSrjWpx46vPJoMknciQaQSIxJIuP8AgIII4yPHLs7D4qKxvtbcmIwkDV6v6zeHPXTZWzQJv5maQH+omq3AO2dpe3stpBJI0kIJ1uDGsmhhq0mJgMA+ab9RkVM2Nqs1sBLo9oGyJEJBSV+ZoWUBMg90k77jpQYFwiGSK4SLJdozbxuoOGb1O3a5ffV+K6niQ56k79Tjb8NkBCIm7406Gz+LbDZ+f/WsYi4IiXcTmNmMsjksJEliXJa5Jy2mQEyJHsAwHLQbAZrMKCEMkloNw0tsPxDLSQgDqw6vGPMZZdtiMlfU3aONozJHJGIQuprlz7ADGcq2QH+hx13yMVK3FuroyOAysCrA9CCMEH6Vy36WbriYuuRfM3LTPq4H8JkGyuDtrbGMk758qDIe2npq3ePh2rUdmvJP4rDxESEYjXp4A/AHetTz3DOxZ2Z2O5ZiWY/Ek7mqdeihwDg4PQ+Bx1xQdEegXtwbi2NnM+qWAeyz1Mew0/HT0+R+FT3po7Om74TLpGXg9uo/5Pfx8dGrFc39m+Nz2FxFdRAgg7Z2V1BGtM+R6GupOG9uLW5sluGVkhkRj3wpU4yGQupKhs5XSxBPlQYT+zhwnRYzzkYaWUID5rEu2P6nYfStu1C9juzyWVlFBGMBQWIznvOS7bnc4Jx8gKmqBSlKBSlKBSlKBSlKBSlKBSlKDW3F/R4l52h9YnUNBFbxvoOCJJC8qqGH8oCk/HAG4zWyAuOm1Wdg2XmP/E0/RY49vvk/Wr2gVAG8e7kZIJDHbxtpllX3pHU4eGJiMBR7rSDfOVUhgSstxPVyZNOdWhtOOudJxj45rVvo59Ii+q2tvK6WzGMLDzgTDME7ns5ww0tkYKOCQTt1AoNrW1sqKFRQqjoB8dyfmTvmqtWaGcj/AHK/EanH27v968vw8v8AxJJCP5UPLX7r3/8AVQerziUcZAJJc9EUF3O+M6RuBnqxwB4kCoziJu5IXcE26qpYIml52wA2lmOUTO6kLqO4IcVJqtvbj/dQgn8qZPxJ6mjX+fcjkk+S6R88yFQR8s0GP8QtBA3schSUuC5dmYBCkcwBbOdUbZ+bO3U5rWnpR9KNxZ8Ra2tgdMIXmGRpG5jOqv0DDCgED71tWbh8s8CwvGY9KtGzGQd5TE8ZZOXknOQd9BBwfCtf9rfRgOLXMN3zhBrhQTxiMySiReoOk4Bx3CScAp4+AZPYC34rwlJY0WI3MUkL6QMo0gKOuo4JxIBgnqAPOtUehThF7HxE/u83q8iSQTvpIjXr+I91iHULjfqa3F2W7FmytDa25dULczXMwkkD5U91EwoHdBA1eeRucz/+DBv4rvL+UnTH8tCYBH/NqoNNdhewp4Xfi4lntHcOsIgUtLJGLhxGjM4wIn3IBIIbcdTtlHZfskEuOI3VvcCS5uRLHCkxYSRkSOpLkjUULqMELsFHvYzWf33C1MBjjSNcYMa40oGQhkI0ju4IG4G3WqXCOEhbWOOZI2YDVIPfXmMdUjAsAT3iTnA+lBp/sV6J7vhs01xcNDtA8cLIzH2sxWNCQyqcYJ+4rGfSh6Q7puJyx288kUNu3KQISmTH3XJIwSNQOx22G1dEXnBFdQA8igMrgatS5Rg65DZ2yBsMVjHGvRhZ3DF57SB2yWLwZt5GOc7rnS5PiWagkeDJJKYZ9EIlECGUFSpMkqqzDUp7ulQOqt7/AIeM2L2Qe/C3xZGV1H9nP0WoixmUFxJLJbTSSMQrYAwO5GqcwGNvZqpIQnfNS4inHSRGH5kIY/NlbH+mgDjMP4n5edhzAYifkJACawH0x8S4XLw+SO4ni5yqZLcIQ8offTgDOFYjSScDGd8gVnqSz764oyPySEk/0sij/VXM/pnmVuIppx3YI1IBB0lS4ZDjoQcjFBgbDH/3619IO36fc17ZgQowF0qcnfvHUxB+eCB9KqQuzRlAFwPaFtg3dGMaj4fl8SaC3LH7bD+9bK9D3ay6Ep4bHy2hudXvneMlO+6bHV3R7mMEgbrua1pWyPQJwYzcXWTcLbo0hPgSw5aqfnqJ/poOmY0AAA6AYH0r1SlApSlApSlApSlApSlApSlApSlBHcLyJbhT/wCaGXzKtFGc/wCbUP6akahr4mK7il20Sj1eU+TZLWzE52GTImPFpkqZoPL9DWivRvwG3v7S/wCFXGf3ecvA/Vo9RZMpnyZdx4663vXOHZ/jH+Hdq5tZASWeWGQ46LO+pPlh9G/kDQepLTtHwlmtoHmaEfw3wkkRAwAIzIDpJ6CMYJ8AamI/SZxM4WbhV7Ix6Ye5iz5ZVEAPy8a3ZfW7uuEcxnzAUg/AhgdqhILBWbQ0s8Mgz3AwjDfmUxhVcfTI8QKCw7Gm+dxJNY2tkjA5AJa4PXTqIAH3JPyqb4vxKdJESOLKudIlyrYOCxXll0PQHfPlsat7rguMfvFySThVEhGSc9fgBkn4A9aqi1MTW6mR5CZSWLefIk2A8BkZx8aDwYG6yxyy+HtJY1Tc4AMaHR1/KTVS9vbmGFnEMACAnSJHbYeQEY3x4VpH09dtZnvvUo2ZIrfQzYONcjKsisSPBQRj45PlWwewXbdr7gjyzHM0WYJWxjURp0P8yrLn8wboKCXPa6fXowiNqKsXilCKVRnYu+rSoCgnOcHpXqXi9+SMPaxKRkFoJnlcDGTHbrJrZfzHSfykb1Zsmu5GlQxa61DO6L+7zMsjDO4BXIHmB06jIOF8LVgZH7wc6lB31Dwkk/ncjB32UYVQMZIWH+0yklDcYYYBKm2UjOcAo8jOv9QFeBd3Dt7K4k0jGruW0v0zCWYfPQRU7xNf4IGw5q9NuiscVXubFJMFh3h7rDZ1+KsNxQYvxfik0cIaKd3k1ABWMIRgSVJEixHYHG4UkbZAzVTs9eXtwC3NjVR3Tkc06sZ20rEANx5+PSovtquqCN+4Cl2qSNgAvsyB127shyFJ8iRuMEY/6QO2L8P4WUhIWa5kZVYbMq6I2kkX76fhqB8KDNP9otV36l65ZPcFSxi5Dk4GMqcTY1YOdPXAJxiql3Y3VumqBoQdSLpxIsOHdU/hlmwADnCFc461yjwzi8sFwlxGxEqOJFbJzkHO/mD0PmCa63ueLLPYQTp7szWrr/6s8OP70E5Dq0jVjVjfGcZ+Ga0f+0bxaJeRbIkfNf20rgDXpXKxqTjOCSx6/hHnW7by6WKN5GzpRS7Y64UEnFcddre0sl/eS3MmxkburnIRRsiD5D7nJ8aCPtlABZk1qMr10jUytpO25xjOPh8at6qNMSoXOwJIG3VsZP6D7V5YUHmukP2fezPI4e1yww902RnP8OPUqbHzYuc+IK1oXsv2amv7pLeFSSx7zAZCL+J28MAeZGTgeNdh8L4clvBHDGMRxIsaDqcIAoyfHpQXVKUoFKUoFKUoFKUoFKUoFKUoFKUoKF9aLLG8bZwwKnGxGR1B8COoPwqM4bxRo2W3ujiX3Y5TgJcYGcrjYSYBymx7pIBHSaqlc2qSKVdVdT1DDI/Wgq1y56ceGmHjUrA/xVSZcbYyug/6lJro8cKlTaGdgv8ALKOcB8mLB/ux+laV9P3Z+4UQXEsiSjLR5SIx4BOpQ2XfP38aDbfo+7TC/wCHQT5y5XTL4YkTZ9vidx8CKmOKcKhuYminjWWJtmVhkHyPwIO4I3FaC9AHbH1eeW1cOyTDmJpUsVdB3jpXvEFeuM40Dbqa6Dt7lHXUjKynxBBG3XcUGPnh0NrIrSAqh9nHOGK6NZUCKQA6RqYLhgACQAd8Fr+54IzMjC4nXQdSj2bDJDKc60J6EjrV9fxRvE6zBWiZSHDgFSp6gg7YrE+CR+qxmNbW6EPMItyoiSTlhQVDjmBjjDY1rq0hQ2WzkNdelX0P3kks9/FItyWwzxhNEgCqq9wAkPgDONj5A1S9Erf9iX2PCeM/rFn+1bX4f2xiM5gZiSGEZJUpJE7jMcc6eGse7IO4x7ux06scl7PrZPxcIuIZ1huV8lLNIsy4+DLq+AcDwoL+yPfmZCAUUsD5ERSqNvhkbVnEEQVQo6KAB8gMCtdWwMc94Ce4kc2em+AgB8/P71sdTQR/Fz/Cx4TJ+uc/of1qQBqE4xwnMgfUcMyggZzvpUYOdgMagMe8c5qQ4Zw5YUKrpAJzhVCINgO6o6dMnzJJ8aDFO2Ch1C4zm8jB3wR7IjP3rX/pB4BdcQTh9vbprkZp3JJwqqpgRnYnooJ/sACcVsXjKd9CB718MnyCR/puD96r9itoUJ2wkm52xm4kzn6AUGFdn/2c7VFBvJpJn8Vj9nGPrux+eR8qz+fszaJDHHJJMsUehUDXMsYHLxy91dckEAj4gHrVDi3aWKOPnXU62lqf4YJ0zTbZyMd5QR0VBq8cjpVvazQmNLm2soNEzRATSaUkkWV0RJO6rM2zZ75U7Y2oLmSPhgbS0kczLvoaZ7hweuTGzMSfpUd2z9FdjxNC4UQ3DDKzouCTgY5i7axsBvv5EVk6Q3BxiWAL4AQsf15n/Svr8OkYjVcSAeKosag/MlSw+hFByL2r7J3HD7gw3CaT+Bh7ki52dD4j9R44qr2V7E3fEJAttE7LnDyYxGnTOWOBnBzpzk11Pe9h7KfHPiNxg5HOkkmwT108xjpz5DAqXsrGOGNY4kSONRhUQBVA+AG1BA9hewlvwu35cPedsGaUjvyMOnyUZOF8MnqSSclpSgUpSgUpSgUpSgUpSgUpSgUpSgoXMrgroTWC2G7wXSMHvb9d8DHxr4JJOaQUXlaQQ+rvasnUpTGMYxghj1Ow6m4pQWjSzah7NCvj3zqH004P3FVJBJqGnRo8QQdXxIbOPpjfzFV6UFnctMTHywgBf2uskkIA3uBerFtI3OACTvjBju2/ZheIWM1s2AXGUb+V13Rvlnr8CanaUHINlaXvCuIQu0MiTRSjSMbOc6WQHodQyNvBq6puuFF3LjEbH/eISsgAGAGG6SYJOzAj4eNX1zYxyY5iI+khl1KGwVIZSMjYggEHwIFV6CJjt7nVl+U5B7veYJ8MIF2Pjkl8b461SvJJ+dba1iVOac6WZmPsJ8dVUDwqbqG7RcUWDlMxRRrySzBRhQdQDMQNRB2yfOgt7zsDYy3D3LxNz5NOuRZZkLaAgQHQ4GBoQgeag9RmqPaDgEUVhecsSF3gcZeWWVjhWKgGVmI3OdqvV7W22MtJGo8zLDg/UOatOK9rLdoJQGR10MMiaDG6nykzuN+lBDWhje9mDY5ciyZJ6FWijdif836Cpay7SztCjNEqFlVs64yNwD0aRTWCw2ssote8h5jCOcIsh9m1py3TVJDoGSg69WIFZFc2Wkk+uGPHVdVimPDBHqZP3NBL3l/LKoy6KAyv7sXVCGHe9YIxkeXhXl+0RwALiBm64V4sn4YBc/ao2FmG63CuPzXEUYPl/DtAT9KrpwiW47xkZcfy31/jw/DHygaCwuOIkKoJJf1ssTggaZYpSNJKrkgLpOM4PjUrwjhcsluAvL0650kV9XeC3MxVdvwk4yPFSw8axztFYxxckmdiyyKMBriR3LnRy+ZcSSaPeLZAPQjpmp7szx+b2segnS5cFuYzlJcuD7OELjXrX+mgwvtH6Db6+uWnuL6JnbA/hthQBgKozgDqcfE+NbItOC8iytLRisoj5UTEjuvylyTpOf5c4qSivXJ93H9Mv9yoq14k8jNEUU6o316dDENlHTBY4C7NnPw6HoQu4+BWyx8tYYljxjQEUJgdBpAxj4VcW1nHGMRoiDyVQo+wqtSgpzwK4wwDDrg9NjkZrzPaq4w2rHwZl+H4SKrUoKVvbhF0gsRknvMzncknvOSfpnYbDaqTWTFiedLg/h9mAPgCE1frV1Sgoy2wZNOpwPMMQ3+bqPmN6qBMf/uf716pQeY1IG5yfPYf2r1SlApSlApSlApSlApSlApSlApSlApSlApSlApSlB5KDOcDNUnsIznKISRgnSMkHqM1XpQWf+DQZB5SEqQQSoJBByCCfI4P0FXeK+0oPmK+0pQeJYVYYYBh5EAj5718it1X3VVfPAA/tVSlApSlApSlApSlApSlApSlApSlApSlApS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158" name="Picture 6" descr="http://4.bp.blogspot.com/-OFN9o089kGQ/UUiHBaftwII/AAAAAAAAEzc/6vimX8XaLhA/s1600/Church+Division.jpg"/>
          <p:cNvPicPr>
            <a:picLocks noChangeAspect="1" noChangeArrowheads="1"/>
          </p:cNvPicPr>
          <p:nvPr/>
        </p:nvPicPr>
        <p:blipFill>
          <a:blip r:embed="rId3" cstate="print"/>
          <a:srcRect/>
          <a:stretch>
            <a:fillRect/>
          </a:stretch>
        </p:blipFill>
        <p:spPr bwMode="auto">
          <a:xfrm>
            <a:off x="228600" y="441862"/>
            <a:ext cx="8610600" cy="61875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3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4" y="533400"/>
            <a:ext cx="8534400" cy="5415880"/>
          </a:xfrm>
          <a:extLst/>
        </p:spPr>
        <p:txBody>
          <a:bodyPr>
            <a:normAutofit/>
          </a:bodyPr>
          <a:lstStyle/>
          <a:p>
            <a:pPr marL="1117600" indent="-1117600" algn="l">
              <a:buFontTx/>
              <a:buAutoNum type="romanUcPeriod" startAt="2"/>
              <a:defRPr/>
            </a:pPr>
            <a:r>
              <a:rPr lang="en-US" sz="6600" b="1" dirty="0" err="1" smtClean="0">
                <a:solidFill>
                  <a:schemeClr val="bg1"/>
                </a:solidFill>
                <a:effectLst>
                  <a:glow rad="241300">
                    <a:schemeClr val="tx1">
                      <a:alpha val="75000"/>
                    </a:schemeClr>
                  </a:glow>
                </a:effectLst>
                <a:latin typeface="Arial"/>
                <a:ea typeface="Osaka" charset="0"/>
                <a:cs typeface="Arial"/>
              </a:rPr>
              <a:t>Hiệp</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một</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dựa</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trên</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i="1" dirty="0" err="1" smtClean="0">
                <a:solidFill>
                  <a:srgbClr val="FFFF00"/>
                </a:solidFill>
                <a:effectLst>
                  <a:glow rad="241300">
                    <a:schemeClr val="tx1">
                      <a:alpha val="75000"/>
                    </a:schemeClr>
                  </a:glow>
                </a:effectLst>
                <a:latin typeface="Arial"/>
                <a:ea typeface="Osaka" charset="0"/>
                <a:cs typeface="Arial"/>
              </a:rPr>
              <a:t>thập</a:t>
            </a:r>
            <a:r>
              <a:rPr lang="en-US" sz="6600" b="1" i="1" dirty="0" smtClean="0">
                <a:solidFill>
                  <a:srgbClr val="FFFF00"/>
                </a:solidFill>
                <a:effectLst>
                  <a:glow rad="241300">
                    <a:schemeClr val="tx1">
                      <a:alpha val="75000"/>
                    </a:schemeClr>
                  </a:glow>
                </a:effectLst>
                <a:latin typeface="Arial"/>
                <a:ea typeface="Osaka" charset="0"/>
                <a:cs typeface="Arial"/>
              </a:rPr>
              <a:t> </a:t>
            </a:r>
            <a:r>
              <a:rPr lang="en-US" sz="6600" b="1" i="1" dirty="0" err="1" smtClean="0">
                <a:solidFill>
                  <a:srgbClr val="FFFF00"/>
                </a:solidFill>
                <a:effectLst>
                  <a:glow rad="241300">
                    <a:schemeClr val="tx1">
                      <a:alpha val="75000"/>
                    </a:schemeClr>
                  </a:glow>
                </a:effectLst>
                <a:latin typeface="Arial"/>
                <a:ea typeface="Osaka" charset="0"/>
                <a:cs typeface="Arial"/>
              </a:rPr>
              <a:t>tự</a:t>
            </a:r>
            <a:r>
              <a:rPr lang="en-US" sz="6600" b="1" i="1" dirty="0" smtClean="0">
                <a:solidFill>
                  <a:srgbClr val="FFFF00"/>
                </a:solidFill>
                <a:effectLst>
                  <a:glow rad="241300">
                    <a:schemeClr val="tx1">
                      <a:alpha val="75000"/>
                    </a:schemeClr>
                  </a:glow>
                </a:effectLst>
                <a:latin typeface="Arial"/>
                <a:ea typeface="Osaka" charset="0"/>
                <a:cs typeface="Arial"/>
              </a:rPr>
              <a:t> </a:t>
            </a:r>
            <a:r>
              <a:rPr lang="en-US" sz="6600" b="1" i="1" dirty="0" err="1" smtClean="0">
                <a:solidFill>
                  <a:srgbClr val="FFFF00"/>
                </a:solidFill>
                <a:effectLst>
                  <a:glow rad="241300">
                    <a:schemeClr val="tx1">
                      <a:alpha val="75000"/>
                    </a:schemeClr>
                  </a:glow>
                </a:effectLst>
                <a:latin typeface="Arial"/>
                <a:ea typeface="Osaka" charset="0"/>
                <a:cs typeface="Arial"/>
              </a:rPr>
              <a:t>giá</a:t>
            </a:r>
            <a:r>
              <a:rPr lang="en-US" sz="6600" b="1" i="1" dirty="0" smtClean="0">
                <a:solidFill>
                  <a:srgbClr val="FFFF00"/>
                </a:solidFill>
                <a:effectLst>
                  <a:glow rad="241300">
                    <a:schemeClr val="tx1">
                      <a:alpha val="75000"/>
                    </a:schemeClr>
                  </a:glow>
                </a:effectLst>
                <a:latin typeface="Arial"/>
                <a:ea typeface="Osaka" charset="0"/>
                <a:cs typeface="Arial"/>
              </a:rPr>
              <a:t> </a:t>
            </a:r>
            <a:r>
              <a:rPr lang="en-US" sz="6600" b="1" dirty="0" smtClean="0">
                <a:solidFill>
                  <a:schemeClr val="bg1"/>
                </a:solidFill>
                <a:effectLst>
                  <a:glow rad="241300">
                    <a:schemeClr val="tx1">
                      <a:alpha val="75000"/>
                    </a:schemeClr>
                  </a:glow>
                </a:effectLst>
                <a:latin typeface="Arial"/>
                <a:ea typeface="Osaka" charset="0"/>
                <a:cs typeface="Arial"/>
              </a:rPr>
              <a:t>—</a:t>
            </a:r>
            <a:r>
              <a:rPr lang="en-US" sz="6600" b="1" dirty="0" err="1" smtClean="0">
                <a:solidFill>
                  <a:schemeClr val="bg1"/>
                </a:solidFill>
                <a:effectLst>
                  <a:glow rad="241300">
                    <a:schemeClr val="tx1">
                      <a:alpha val="75000"/>
                    </a:schemeClr>
                  </a:glow>
                </a:effectLst>
                <a:latin typeface="Arial"/>
                <a:ea typeface="Osaka" charset="0"/>
                <a:cs typeface="Arial"/>
              </a:rPr>
              <a:t>không</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phải</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dựa</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trên</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lãnh</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err="1" smtClean="0">
                <a:solidFill>
                  <a:schemeClr val="bg1"/>
                </a:solidFill>
                <a:effectLst>
                  <a:glow rad="241300">
                    <a:schemeClr val="tx1">
                      <a:alpha val="75000"/>
                    </a:schemeClr>
                  </a:glow>
                </a:effectLst>
                <a:latin typeface="Arial"/>
                <a:ea typeface="Osaka" charset="0"/>
                <a:cs typeface="Arial"/>
              </a:rPr>
              <a:t>đạo</a:t>
            </a:r>
            <a:r>
              <a:rPr lang="en-US" sz="6600" b="1" dirty="0" smtClean="0">
                <a:solidFill>
                  <a:schemeClr val="bg1"/>
                </a:solidFill>
                <a:effectLst>
                  <a:glow rad="241300">
                    <a:schemeClr val="tx1">
                      <a:alpha val="75000"/>
                    </a:schemeClr>
                  </a:glow>
                </a:effectLst>
                <a:latin typeface="Arial"/>
                <a:ea typeface="Osaka" charset="0"/>
                <a:cs typeface="Arial"/>
              </a:rPr>
              <a:t> </a:t>
            </a:r>
            <a:r>
              <a:rPr lang="en-US" sz="6600" b="1" dirty="0">
                <a:solidFill>
                  <a:schemeClr val="bg1"/>
                </a:solidFill>
                <a:effectLst>
                  <a:glow rad="241300">
                    <a:schemeClr val="tx1">
                      <a:alpha val="75000"/>
                    </a:schemeClr>
                  </a:glow>
                </a:effectLst>
                <a:latin typeface="Arial"/>
                <a:ea typeface="Osaka" charset="0"/>
                <a:cs typeface="Arial"/>
              </a:rPr>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a:t>
            </a:r>
            <a:r>
              <a:rPr lang="en-US" sz="6600" b="1" dirty="0" smtClean="0">
                <a:solidFill>
                  <a:schemeClr val="bg1"/>
                </a:solidFill>
                <a:effectLst>
                  <a:glow rad="241300">
                    <a:schemeClr val="tx1">
                      <a:alpha val="75000"/>
                    </a:schemeClr>
                  </a:glow>
                </a:effectLst>
                <a:latin typeface="Arial"/>
                <a:ea typeface="Osaka" charset="0"/>
                <a:cs typeface="Arial"/>
              </a:rPr>
              <a:t>18–2</a:t>
            </a:r>
            <a:r>
              <a:rPr lang="en-US" sz="6600" b="1" dirty="0">
                <a:solidFill>
                  <a:schemeClr val="bg1"/>
                </a:solidFill>
                <a:effectLst>
                  <a:glow rad="241300">
                    <a:schemeClr val="tx1">
                      <a:alpha val="75000"/>
                    </a:schemeClr>
                  </a:glow>
                </a:effectLst>
                <a:latin typeface="Arial"/>
                <a:ea typeface="Osaka" charset="0"/>
                <a:cs typeface="Arial"/>
              </a:rPr>
              <a:t>:5)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srcRect l="2349"/>
          <a:stretch/>
        </p:blipFill>
        <p:spPr>
          <a:xfrm>
            <a:off x="1304242"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en-US" b="1" dirty="0">
                <a:solidFill>
                  <a:srgbClr val="FFFFFF"/>
                </a:solidFill>
                <a:effectLst>
                  <a:glow rad="101600">
                    <a:schemeClr val="tx1">
                      <a:alpha val="75000"/>
                    </a:schemeClr>
                  </a:glow>
                </a:effectLst>
                <a:latin typeface="Arial" charset="0"/>
                <a:ea typeface="Osaka" charset="0"/>
                <a:cs typeface="Osaka" charset="0"/>
              </a:rPr>
              <a:t>1 </a:t>
            </a:r>
            <a:r>
              <a:rPr lang="en-US" b="1" dirty="0" err="1" smtClean="0">
                <a:solidFill>
                  <a:srgbClr val="FFFFFF"/>
                </a:solidFill>
                <a:effectLst>
                  <a:glow rad="101600">
                    <a:schemeClr val="tx1">
                      <a:alpha val="75000"/>
                    </a:schemeClr>
                  </a:glow>
                </a:effectLst>
                <a:latin typeface="Arial" charset="0"/>
                <a:ea typeface="Osaka" charset="0"/>
                <a:cs typeface="Osaka" charset="0"/>
              </a:rPr>
              <a:t>Côrinhtô</a:t>
            </a:r>
            <a:r>
              <a:rPr lang="en-US" b="1" dirty="0" smtClean="0">
                <a:solidFill>
                  <a:srgbClr val="FFFFFF"/>
                </a:solidFill>
                <a:effectLst>
                  <a:glow rad="101600">
                    <a:schemeClr val="tx1">
                      <a:alpha val="75000"/>
                    </a:schemeClr>
                  </a:glow>
                </a:effectLst>
                <a:latin typeface="Arial" charset="0"/>
                <a:ea typeface="Osaka" charset="0"/>
                <a:cs typeface="Osaka" charset="0"/>
              </a:rPr>
              <a:t> </a:t>
            </a:r>
            <a:r>
              <a:rPr lang="en-US" b="1" dirty="0">
                <a:solidFill>
                  <a:srgbClr val="FFFFFF"/>
                </a:solidFill>
                <a:effectLst>
                  <a:glow rad="101600">
                    <a:schemeClr val="tx1">
                      <a:alpha val="75000"/>
                    </a:schemeClr>
                  </a:glow>
                </a:effectLst>
                <a:latin typeface="Arial" charset="0"/>
                <a:ea typeface="Osaka" charset="0"/>
                <a:cs typeface="Osaka" charset="0"/>
              </a:rPr>
              <a:t>1:</a:t>
            </a:r>
            <a:r>
              <a:rPr lang="en-US" b="1" dirty="0" smtClean="0">
                <a:solidFill>
                  <a:srgbClr val="FFFFFF"/>
                </a:solidFill>
                <a:effectLst>
                  <a:glow rad="101600">
                    <a:schemeClr val="tx1">
                      <a:alpha val="75000"/>
                    </a:schemeClr>
                  </a:glow>
                </a:effectLst>
                <a:latin typeface="Arial" charset="0"/>
                <a:ea typeface="Osaka" charset="0"/>
                <a:cs typeface="Osaka" charset="0"/>
              </a:rPr>
              <a:t>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smtClean="0">
                <a:solidFill>
                  <a:srgbClr val="FFFFFF"/>
                </a:solidFill>
                <a:effectLst>
                  <a:glow rad="101600">
                    <a:srgbClr val="000000">
                      <a:alpha val="75000"/>
                    </a:srgbClr>
                  </a:glow>
                </a:effectLst>
                <a:latin typeface="Arial" charset="0"/>
                <a:ea typeface="Osaka" charset="0"/>
                <a:cs typeface="Osaka" charset="0"/>
              </a:rPr>
              <a:t>"</a:t>
            </a:r>
            <a:r>
              <a:rPr lang="vi-VN" sz="3600" dirty="0" smtClean="0">
                <a:solidFill>
                  <a:srgbClr val="FFFFFF"/>
                </a:solidFill>
              </a:rPr>
              <a:t>Vì sứ điệp của thập tự giá đối với những người hư mất là điên rồ, nhưng với chúng ta là những người được cứu chuộc, thì đó là quyền năng của Đức Chúa Trời.</a:t>
            </a:r>
            <a:r>
              <a:rPr lang="en-US" sz="3600" dirty="0" smtClean="0">
                <a:solidFill>
                  <a:srgbClr val="FFFFFF"/>
                </a:solidFill>
                <a:effectLst>
                  <a:glow rad="101600">
                    <a:srgbClr val="000000">
                      <a:alpha val="75000"/>
                    </a:srgbClr>
                  </a:glow>
                </a:effectLst>
                <a:latin typeface="Arial" charset="0"/>
                <a:ea typeface="Osaka" charset="0"/>
                <a:cs typeface="Osaka" charset="0"/>
              </a:rPr>
              <a:t>" </a:t>
            </a:r>
            <a:r>
              <a:rPr lang="en-US" sz="2000" dirty="0" smtClean="0">
                <a:solidFill>
                  <a:srgbClr val="FFFFFF"/>
                </a:solidFill>
                <a:effectLst>
                  <a:glow rad="101600">
                    <a:srgbClr val="000000">
                      <a:alpha val="75000"/>
                    </a:srgbClr>
                  </a:glow>
                </a:effectLst>
                <a:latin typeface="Arial" charset="0"/>
                <a:ea typeface="Osaka" charset="0"/>
                <a:cs typeface="Osaka" charset="0"/>
              </a:rPr>
              <a:t>(1:18 </a:t>
            </a:r>
            <a:r>
              <a:rPr lang="en-US" sz="2000" dirty="0" err="1" smtClean="0">
                <a:solidFill>
                  <a:srgbClr val="FFFFFF"/>
                </a:solidFill>
                <a:effectLst>
                  <a:glow rad="101600">
                    <a:srgbClr val="000000">
                      <a:alpha val="75000"/>
                    </a:srgbClr>
                  </a:glow>
                </a:effectLst>
                <a:latin typeface="Arial" charset="0"/>
                <a:ea typeface="Osaka" charset="0"/>
                <a:cs typeface="Osaka" charset="0"/>
              </a:rPr>
              <a:t>Bản</a:t>
            </a:r>
            <a:r>
              <a:rPr lang="en-US" sz="2000" dirty="0" smtClean="0">
                <a:solidFill>
                  <a:srgbClr val="FFFFFF"/>
                </a:solidFill>
                <a:effectLst>
                  <a:glow rad="101600">
                    <a:srgbClr val="000000">
                      <a:alpha val="75000"/>
                    </a:srgbClr>
                  </a:glow>
                </a:effectLst>
                <a:latin typeface="Arial" charset="0"/>
                <a:ea typeface="Osaka" charset="0"/>
                <a:cs typeface="Osaka" charset="0"/>
              </a:rPr>
              <a:t> </a:t>
            </a:r>
            <a:r>
              <a:rPr lang="en-US" sz="2000" dirty="0" err="1" smtClean="0">
                <a:solidFill>
                  <a:srgbClr val="FFFFFF"/>
                </a:solidFill>
                <a:effectLst>
                  <a:glow rad="101600">
                    <a:srgbClr val="000000">
                      <a:alpha val="75000"/>
                    </a:srgbClr>
                  </a:glow>
                </a:effectLst>
                <a:latin typeface="Arial" charset="0"/>
                <a:ea typeface="Osaka" charset="0"/>
                <a:cs typeface="Osaka" charset="0"/>
              </a:rPr>
              <a:t>Hiệu</a:t>
            </a:r>
            <a:r>
              <a:rPr lang="en-US" sz="2000" dirty="0" smtClean="0">
                <a:solidFill>
                  <a:srgbClr val="FFFFFF"/>
                </a:solidFill>
                <a:effectLst>
                  <a:glow rad="101600">
                    <a:srgbClr val="000000">
                      <a:alpha val="75000"/>
                    </a:srgbClr>
                  </a:glow>
                </a:effectLst>
                <a:latin typeface="Arial" charset="0"/>
                <a:ea typeface="Osaka" charset="0"/>
                <a:cs typeface="Osaka" charset="0"/>
              </a:rPr>
              <a:t> </a:t>
            </a:r>
            <a:r>
              <a:rPr lang="en-US" sz="2000" dirty="0" err="1" smtClean="0">
                <a:solidFill>
                  <a:srgbClr val="FFFFFF"/>
                </a:solidFill>
                <a:effectLst>
                  <a:glow rad="101600">
                    <a:srgbClr val="000000">
                      <a:alpha val="75000"/>
                    </a:srgbClr>
                  </a:glow>
                </a:effectLst>
                <a:latin typeface="Arial" charset="0"/>
                <a:ea typeface="Osaka" charset="0"/>
                <a:cs typeface="Osaka" charset="0"/>
              </a:rPr>
              <a:t>Đính</a:t>
            </a:r>
            <a:r>
              <a:rPr lang="en-US" sz="2000" dirty="0" smtClean="0">
                <a:solidFill>
                  <a:srgbClr val="FFFFFF"/>
                </a:solidFill>
                <a:effectLst>
                  <a:glow rad="101600">
                    <a:srgbClr val="000000">
                      <a:alpha val="75000"/>
                    </a:srgbClr>
                  </a:glow>
                </a:effectLst>
                <a:latin typeface="Arial" charset="0"/>
                <a:ea typeface="Osaka" charset="0"/>
                <a:cs typeface="Osaka" charset="0"/>
              </a:rPr>
              <a:t>)</a:t>
            </a:r>
            <a:endParaRPr lang="en-US" sz="2000" dirty="0">
              <a:solidFill>
                <a:srgbClr val="FFFFFF"/>
              </a:solidFill>
              <a:effectLst>
                <a:glow rad="101600">
                  <a:srgbClr val="000000">
                    <a:alpha val="75000"/>
                  </a:srgbClr>
                </a:glow>
              </a:effectLst>
              <a:latin typeface="Arial" charset="0"/>
              <a:ea typeface="Osaka" charset="0"/>
              <a:cs typeface="Osaka" charset="0"/>
            </a:endParaRPr>
          </a:p>
        </p:txBody>
      </p:sp>
    </p:spTree>
    <p:extLst>
      <p:ext uri="{BB962C8B-B14F-4D97-AF65-F5344CB8AC3E}">
        <p14:creationId xmlns:p14="http://schemas.microsoft.com/office/powerpoint/2010/main" val="52264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3" name="Rectangle 2"/>
          <p:cNvSpPr>
            <a:spLocks noGrp="1" noChangeArrowheads="1"/>
          </p:cNvSpPr>
          <p:nvPr>
            <p:ph type="title"/>
          </p:nvPr>
        </p:nvSpPr>
        <p:spPr>
          <a:xfrm>
            <a:off x="0" y="152400"/>
            <a:ext cx="6324600" cy="838200"/>
          </a:xfrm>
        </p:spPr>
        <p:txBody>
          <a:bodyPr>
            <a:normAutofit fontScale="90000"/>
          </a:bodyPr>
          <a:lstStyle/>
          <a:p>
            <a:pPr eaLnBrk="1" hangingPunct="1"/>
            <a:r>
              <a:rPr lang="en-US" sz="6000">
                <a:solidFill>
                  <a:schemeClr val="bg1"/>
                </a:solidFill>
                <a:latin typeface="Arial" charset="0"/>
                <a:ea typeface="Osaka" charset="0"/>
                <a:cs typeface="Osaka" charset="0"/>
              </a:rPr>
              <a:t>Marriage Unity</a:t>
            </a:r>
          </a:p>
        </p:txBody>
      </p:sp>
      <p:pic>
        <p:nvPicPr>
          <p:cNvPr id="43010" name="Picture 2" descr="http://i.dailymail.co.uk/i/pix/2011/04/30/article-1382178-0BD85D6700000578-391_964x898.jpg"/>
          <p:cNvPicPr>
            <a:picLocks noChangeAspect="1" noChangeArrowheads="1"/>
          </p:cNvPicPr>
          <p:nvPr/>
        </p:nvPicPr>
        <p:blipFill>
          <a:blip r:embed="rId3" cstate="print"/>
          <a:srcRect/>
          <a:stretch>
            <a:fillRect/>
          </a:stretch>
        </p:blipFill>
        <p:spPr bwMode="auto">
          <a:xfrm>
            <a:off x="1447800" y="0"/>
            <a:ext cx="7696200" cy="6858000"/>
          </a:xfrm>
          <a:prstGeom prst="rect">
            <a:avLst/>
          </a:prstGeom>
          <a:noFill/>
        </p:spPr>
      </p:pic>
      <p:sp>
        <p:nvSpPr>
          <p:cNvPr id="5" name="TextBox 4"/>
          <p:cNvSpPr txBox="1"/>
          <p:nvPr/>
        </p:nvSpPr>
        <p:spPr>
          <a:xfrm>
            <a:off x="0" y="381000"/>
            <a:ext cx="1524000" cy="1200329"/>
          </a:xfrm>
          <a:prstGeom prst="rect">
            <a:avLst/>
          </a:prstGeom>
          <a:noFill/>
        </p:spPr>
        <p:txBody>
          <a:bodyPr wrap="square" rtlCol="0">
            <a:spAutoFit/>
          </a:bodyPr>
          <a:lstStyle/>
          <a:p>
            <a:r>
              <a:rPr lang="en-US" b="1" dirty="0" err="1" smtClean="0"/>
              <a:t>Đám</a:t>
            </a:r>
            <a:r>
              <a:rPr lang="en-US" b="1" dirty="0" smtClean="0"/>
              <a:t> </a:t>
            </a:r>
            <a:r>
              <a:rPr lang="en-US" b="1" dirty="0" err="1" smtClean="0"/>
              <a:t>cưới</a:t>
            </a:r>
            <a:r>
              <a:rPr lang="en-US" b="1" dirty="0" smtClean="0"/>
              <a:t> </a:t>
            </a:r>
            <a:r>
              <a:rPr lang="en-US" b="1" dirty="0" err="1" smtClean="0"/>
              <a:t>Hoàng</a:t>
            </a:r>
            <a:r>
              <a:rPr lang="en-US" b="1" dirty="0" smtClean="0"/>
              <a:t> </a:t>
            </a:r>
            <a:r>
              <a:rPr lang="en-US" b="1" dirty="0" err="1" smtClean="0"/>
              <a:t>tử</a:t>
            </a:r>
            <a:r>
              <a:rPr lang="en-US" b="1" dirty="0" smtClean="0"/>
              <a:t> William </a:t>
            </a:r>
            <a:r>
              <a:rPr lang="en-US" b="1" dirty="0" err="1" smtClean="0"/>
              <a:t>nước</a:t>
            </a:r>
            <a:r>
              <a:rPr lang="en-US" b="1" dirty="0" smtClean="0"/>
              <a:t> </a:t>
            </a:r>
            <a:r>
              <a:rPr lang="en-US" b="1" dirty="0" err="1" smtClean="0"/>
              <a:t>Anh</a:t>
            </a:r>
            <a:endParaRPr lang="en-US" b="1" dirty="0"/>
          </a:p>
        </p:txBody>
      </p:sp>
      <p:sp>
        <p:nvSpPr>
          <p:cNvPr id="6" name="TextBox 5"/>
          <p:cNvSpPr txBox="1"/>
          <p:nvPr/>
        </p:nvSpPr>
        <p:spPr>
          <a:xfrm>
            <a:off x="381000" y="4648200"/>
            <a:ext cx="6105069" cy="769441"/>
          </a:xfrm>
          <a:prstGeom prst="rect">
            <a:avLst/>
          </a:prstGeom>
          <a:solidFill>
            <a:schemeClr val="tx1"/>
          </a:solidFill>
        </p:spPr>
        <p:txBody>
          <a:bodyPr wrap="none" rtlCol="0">
            <a:spAutoFit/>
          </a:bodyPr>
          <a:lstStyle/>
          <a:p>
            <a:r>
              <a:rPr lang="en-US" sz="4400" dirty="0" err="1" smtClean="0">
                <a:solidFill>
                  <a:srgbClr val="FFFFFF"/>
                </a:solidFill>
              </a:rPr>
              <a:t>Hiệp</a:t>
            </a:r>
            <a:r>
              <a:rPr lang="en-US" sz="4400" dirty="0" smtClean="0">
                <a:solidFill>
                  <a:srgbClr val="FFFFFF"/>
                </a:solidFill>
              </a:rPr>
              <a:t> </a:t>
            </a:r>
            <a:r>
              <a:rPr lang="en-US" sz="4400" dirty="0" err="1" smtClean="0">
                <a:solidFill>
                  <a:srgbClr val="FFFFFF"/>
                </a:solidFill>
              </a:rPr>
              <a:t>một</a:t>
            </a:r>
            <a:r>
              <a:rPr lang="en-US" sz="4400" dirty="0" smtClean="0">
                <a:solidFill>
                  <a:srgbClr val="FFFFFF"/>
                </a:solidFill>
              </a:rPr>
              <a:t> </a:t>
            </a:r>
            <a:r>
              <a:rPr lang="en-US" sz="4400" dirty="0" err="1" smtClean="0">
                <a:solidFill>
                  <a:srgbClr val="FFFFFF"/>
                </a:solidFill>
              </a:rPr>
              <a:t>trong</a:t>
            </a:r>
            <a:r>
              <a:rPr lang="en-US" sz="4400" dirty="0" smtClean="0">
                <a:solidFill>
                  <a:srgbClr val="FFFFFF"/>
                </a:solidFill>
              </a:rPr>
              <a:t> </a:t>
            </a:r>
            <a:r>
              <a:rPr lang="en-US" sz="4400" dirty="0" err="1" smtClean="0">
                <a:solidFill>
                  <a:srgbClr val="FFFFFF"/>
                </a:solidFill>
              </a:rPr>
              <a:t>Hôn</a:t>
            </a:r>
            <a:r>
              <a:rPr lang="en-US" sz="4400" dirty="0" smtClean="0">
                <a:solidFill>
                  <a:srgbClr val="FFFFFF"/>
                </a:solidFill>
              </a:rPr>
              <a:t> </a:t>
            </a:r>
            <a:r>
              <a:rPr lang="en-US" sz="4400" dirty="0" err="1" smtClean="0">
                <a:solidFill>
                  <a:srgbClr val="FFFFFF"/>
                </a:solidFill>
              </a:rPr>
              <a:t>Nhân</a:t>
            </a:r>
            <a:endParaRPr lang="en-US" sz="4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0" y="457200"/>
            <a:ext cx="8534400" cy="5257800"/>
          </a:xfrm>
          <a:effectLst/>
        </p:spPr>
        <p:txBody>
          <a:bodyPr>
            <a:normAutofit fontScale="90000"/>
          </a:bodyPr>
          <a:lstStyle/>
          <a:p>
            <a:pPr eaLnBrk="1" hangingPunct="1"/>
            <a:r>
              <a:rPr lang="en-US" sz="8800" b="1" dirty="0" err="1" smtClean="0">
                <a:solidFill>
                  <a:schemeClr val="bg1"/>
                </a:solidFill>
                <a:effectLst>
                  <a:glow rad="342900">
                    <a:schemeClr val="tx1">
                      <a:alpha val="80000"/>
                    </a:schemeClr>
                  </a:glow>
                </a:effectLst>
                <a:latin typeface="Arial" charset="0"/>
                <a:ea typeface="Osaka" charset="0"/>
                <a:cs typeface="Osaka" charset="0"/>
              </a:rPr>
              <a:t>Thế</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còn</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rgbClr val="FFFF00"/>
                </a:solidFill>
                <a:effectLst>
                  <a:glow rad="342900">
                    <a:schemeClr val="tx1">
                      <a:alpha val="80000"/>
                    </a:schemeClr>
                  </a:glow>
                </a:effectLst>
                <a:latin typeface="Arial" charset="0"/>
                <a:ea typeface="Osaka" charset="0"/>
                <a:cs typeface="Osaka" charset="0"/>
              </a:rPr>
              <a:t>nguồn</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của</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sự</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hiệp</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một</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giữa</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người</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en-US" sz="8800" b="1" dirty="0" err="1" smtClean="0">
                <a:solidFill>
                  <a:schemeClr val="bg1"/>
                </a:solidFill>
                <a:effectLst>
                  <a:glow rad="342900">
                    <a:schemeClr val="tx1">
                      <a:alpha val="80000"/>
                    </a:schemeClr>
                  </a:glow>
                </a:effectLst>
                <a:latin typeface="Arial" charset="0"/>
                <a:ea typeface="Osaka" charset="0"/>
                <a:cs typeface="Osaka" charset="0"/>
              </a:rPr>
              <a:t>của</a:t>
            </a:r>
            <a:r>
              <a:rPr lang="en-US" sz="8800" b="1" dirty="0" smtClean="0">
                <a:solidFill>
                  <a:schemeClr val="bg1"/>
                </a:solidFill>
                <a:effectLst>
                  <a:glow rad="342900">
                    <a:schemeClr val="tx1">
                      <a:alpha val="80000"/>
                    </a:schemeClr>
                  </a:glow>
                </a:effectLst>
                <a:latin typeface="Arial" charset="0"/>
                <a:ea typeface="Osaka" charset="0"/>
                <a:cs typeface="Osaka" charset="0"/>
              </a:rPr>
              <a:t> </a:t>
            </a:r>
            <a:r>
              <a:rPr lang="vi-VN" sz="8800" b="1" dirty="0" smtClean="0">
                <a:solidFill>
                  <a:schemeClr val="bg1"/>
                </a:solidFill>
                <a:effectLst>
                  <a:glow rad="342900">
                    <a:schemeClr val="tx1">
                      <a:alpha val="80000"/>
                    </a:schemeClr>
                  </a:glow>
                </a:effectLst>
                <a:latin typeface="Arial" charset="0"/>
                <a:ea typeface="Osaka" charset="0"/>
                <a:cs typeface="Osaka" charset="0"/>
              </a:rPr>
              <a:t>Đức Chúa Trời</a:t>
            </a:r>
            <a:r>
              <a:rPr lang="en-US" sz="8800" b="1" dirty="0" smtClean="0">
                <a:solidFill>
                  <a:schemeClr val="bg1"/>
                </a:solidFill>
                <a:effectLst>
                  <a:glow rad="342900">
                    <a:schemeClr val="tx1">
                      <a:alpha val="80000"/>
                    </a:schemeClr>
                  </a:glow>
                </a:effectLst>
                <a:latin typeface="Arial" charset="0"/>
                <a:ea typeface="Osaka" charset="0"/>
                <a:cs typeface="Osaka" charset="0"/>
              </a:rPr>
              <a:t> ở </a:t>
            </a:r>
            <a:r>
              <a:rPr lang="en-US" sz="8800" b="1" dirty="0" err="1" smtClean="0">
                <a:solidFill>
                  <a:schemeClr val="bg1"/>
                </a:solidFill>
                <a:effectLst>
                  <a:glow rad="342900">
                    <a:schemeClr val="tx1">
                      <a:alpha val="80000"/>
                    </a:schemeClr>
                  </a:glow>
                </a:effectLst>
                <a:latin typeface="Arial" charset="0"/>
                <a:ea typeface="Osaka" charset="0"/>
                <a:cs typeface="Osaka" charset="0"/>
              </a:rPr>
              <a:t>đâu</a:t>
            </a:r>
            <a:r>
              <a:rPr lang="en-US" sz="8800" b="1" dirty="0" smtClean="0">
                <a:solidFill>
                  <a:schemeClr val="bg1"/>
                </a:solidFill>
                <a:effectLst>
                  <a:glow rad="342900">
                    <a:schemeClr val="tx1">
                      <a:alpha val="80000"/>
                    </a:schemeClr>
                  </a:glow>
                </a:effectLst>
                <a:latin typeface="Arial" charset="0"/>
                <a:ea typeface="Osaka" charset="0"/>
                <a:cs typeface="Osaka" charset="0"/>
              </a:rPr>
              <a:t>?</a:t>
            </a:r>
            <a:endParaRPr lang="en-US" dirty="0">
              <a:solidFill>
                <a:schemeClr val="bg1"/>
              </a:solidFill>
              <a:effectLst>
                <a:glow rad="342900">
                  <a:schemeClr val="tx1">
                    <a:alpha val="80000"/>
                  </a:schemeClr>
                </a:glow>
              </a:effectLst>
              <a:latin typeface="Arial" charset="0"/>
              <a:ea typeface="Osaka" charset="0"/>
              <a:cs typeface="Osaka"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0" y="0"/>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normAutofit/>
          </a:bodyPr>
          <a:lstStyle/>
          <a:p>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Vì</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sao</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thập</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tự</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giá</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dường</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như</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b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b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điên</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 </a:t>
            </a:r>
            <a:r>
              <a:rPr lang="en-US" sz="5400" b="1" kern="1200" dirty="0" err="1" smtClean="0">
                <a:solidFill>
                  <a:srgbClr val="FFFFFF"/>
                </a:solidFill>
                <a:effectLst>
                  <a:outerShdw blurRad="38100" dist="38100" dir="2700000" algn="tl">
                    <a:srgbClr val="808080"/>
                  </a:outerShdw>
                </a:effectLst>
                <a:latin typeface="Arial" charset="0"/>
                <a:ea typeface="Osaka" charset="0"/>
                <a:cs typeface="Osaka" charset="0"/>
              </a:rPr>
              <a:t>rồ</a:t>
            </a:r>
            <a:r>
              <a:rPr lang="en-US" sz="5400" b="1" kern="1200" dirty="0" smtClean="0">
                <a:solidFill>
                  <a:srgbClr val="FFFFFF"/>
                </a:solidFill>
                <a:effectLst>
                  <a:outerShdw blurRad="38100" dist="38100" dir="2700000" algn="tl">
                    <a:srgbClr val="808080"/>
                  </a:outerShdw>
                </a:effectLst>
                <a:latin typeface="Arial" charset="0"/>
                <a:ea typeface="Osaka" charset="0"/>
                <a:cs typeface="Osaka" charset="0"/>
              </a:rPr>
              <a:t>?</a:t>
            </a:r>
            <a:endParaRPr lang="en-US" sz="5400" b="1" kern="1200" dirty="0">
              <a:solidFill>
                <a:srgbClr val="FFFFFF"/>
              </a:solidFill>
              <a:effectLst>
                <a:outerShdw blurRad="38100" dist="38100" dir="2700000" algn="tl">
                  <a:srgbClr val="808080"/>
                </a:outerShdw>
              </a:effectLst>
              <a:latin typeface="Arial" charset="0"/>
              <a:ea typeface="Osaka" charset="0"/>
              <a:cs typeface="Osaka" charset="0"/>
            </a:endParaRP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dirty="0" err="1" smtClean="0">
                <a:solidFill>
                  <a:srgbClr val="FFFF00"/>
                </a:solidFill>
                <a:effectLst>
                  <a:outerShdw blurRad="38100" dist="38100" dir="2700000" algn="tl">
                    <a:srgbClr val="808080"/>
                  </a:outerShdw>
                </a:effectLst>
                <a:ea typeface="Osaka" charset="0"/>
                <a:cs typeface="Osaka" charset="0"/>
              </a:rPr>
              <a:t>Vì</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người</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ta</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thường</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tìm</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kiếm</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quyền</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lực</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và</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thông</a:t>
            </a:r>
            <a:r>
              <a:rPr lang="en-US" sz="5400" dirty="0" smtClean="0">
                <a:solidFill>
                  <a:srgbClr val="FFFF00"/>
                </a:solidFill>
                <a:effectLst>
                  <a:outerShdw blurRad="38100" dist="38100" dir="2700000" algn="tl">
                    <a:srgbClr val="808080"/>
                  </a:outerShdw>
                </a:effectLst>
                <a:ea typeface="Osaka" charset="0"/>
                <a:cs typeface="Osaka" charset="0"/>
              </a:rPr>
              <a:t> </a:t>
            </a:r>
            <a:r>
              <a:rPr lang="en-US" sz="5400" dirty="0" err="1" smtClean="0">
                <a:solidFill>
                  <a:srgbClr val="FFFF00"/>
                </a:solidFill>
                <a:effectLst>
                  <a:outerShdw blurRad="38100" dist="38100" dir="2700000" algn="tl">
                    <a:srgbClr val="808080"/>
                  </a:outerShdw>
                </a:effectLst>
                <a:ea typeface="Osaka" charset="0"/>
                <a:cs typeface="Osaka" charset="0"/>
              </a:rPr>
              <a:t>thái</a:t>
            </a:r>
            <a:r>
              <a:rPr lang="en-US" sz="5400" dirty="0" smtClean="0">
                <a:solidFill>
                  <a:srgbClr val="FFFF00"/>
                </a:solidFill>
                <a:effectLst>
                  <a:outerShdw blurRad="38100" dist="38100" dir="2700000" algn="tl">
                    <a:srgbClr val="808080"/>
                  </a:outerShdw>
                </a:effectLst>
                <a:ea typeface="Osaka" charset="0"/>
                <a:cs typeface="Osaka" charset="0"/>
              </a:rPr>
              <a:t>.</a:t>
            </a:r>
            <a:endParaRPr lang="en-US" sz="5400" dirty="0">
              <a:solidFill>
                <a:srgbClr val="FFFF00"/>
              </a:solidFill>
              <a:ea typeface="Osaka" charset="0"/>
              <a:cs typeface="Osaka"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13"/>
          <p:cNvGrpSpPr>
            <a:grpSpLocks/>
          </p:cNvGrpSpPr>
          <p:nvPr/>
        </p:nvGrpSpPr>
        <p:grpSpPr bwMode="auto">
          <a:xfrm>
            <a:off x="0" y="0"/>
            <a:ext cx="4924425" cy="6934200"/>
            <a:chOff x="0" y="0"/>
            <a:chExt cx="3102" cy="4368"/>
          </a:xfrm>
        </p:grpSpPr>
        <p:pic>
          <p:nvPicPr>
            <p:cNvPr id="257033" name="Picture 3" descr="Jews"/>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t="8000" r="3130"/>
            <a:stretch>
              <a:fillRect/>
            </a:stretch>
          </p:blipFill>
          <p:spPr bwMode="auto">
            <a:xfrm>
              <a:off x="0" y="0"/>
              <a:ext cx="3102" cy="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4156075" y="0"/>
            <a:ext cx="4983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1524000" y="990600"/>
            <a:ext cx="3886200" cy="2057400"/>
          </a:xfrm>
        </p:spPr>
        <p:txBody>
          <a:bodyPr>
            <a:normAutofit/>
          </a:bodyPr>
          <a:lstStyle/>
          <a:p>
            <a:pPr eaLnBrk="1" hangingPunct="1"/>
            <a:r>
              <a:rPr lang="en-US" b="1" dirty="0" err="1"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Khác</a:t>
            </a:r>
            <a:r>
              <a:rPr lang="en-US" b="1" dirty="0"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 </a:t>
            </a:r>
            <a:r>
              <a:rPr lang="en-US" b="1" dirty="0" err="1"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biệt</a:t>
            </a:r>
            <a:r>
              <a:rPr lang="en-US" b="1" dirty="0"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
            </a:r>
            <a:br>
              <a:rPr lang="en-US" b="1" dirty="0"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br>
            <a:r>
              <a:rPr lang="en-US" b="1" dirty="0"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 </a:t>
            </a:r>
            <a:r>
              <a:rPr lang="en-US" b="1" dirty="0" err="1"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chỗ</a:t>
            </a:r>
            <a:r>
              <a:rPr lang="en-US" b="1" dirty="0"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 </a:t>
            </a:r>
            <a:r>
              <a:rPr lang="en-US" b="1" dirty="0" err="1"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nào</a:t>
            </a:r>
            <a:r>
              <a:rPr lang="en-US" b="1" dirty="0" smtClean="0">
                <a:solidFill>
                  <a:srgbClr val="000090"/>
                </a:solidFill>
                <a:effectLst>
                  <a:outerShdw blurRad="38100" dist="38100" dir="2700000" algn="tl">
                    <a:srgbClr val="FFFFFF"/>
                  </a:outerShdw>
                </a:effectLst>
                <a:latin typeface="Arial" charset="0"/>
                <a:ea typeface="ＭＳ Ｐゴシック" charset="0"/>
                <a:cs typeface="ＭＳ Ｐゴシック" charset="0"/>
              </a:rPr>
              <a:t>?</a:t>
            </a:r>
            <a:endParaRPr lang="en-US" b="1" dirty="0">
              <a:solidFill>
                <a:srgbClr val="00009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233480" name="Rectangle 8"/>
          <p:cNvSpPr>
            <a:spLocks noGrp="1" noChangeArrowheads="1"/>
          </p:cNvSpPr>
          <p:nvPr>
            <p:ph sz="half" idx="1"/>
          </p:nvPr>
        </p:nvSpPr>
        <p:spPr>
          <a:xfrm>
            <a:off x="1676400" y="4156075"/>
            <a:ext cx="2209800" cy="685800"/>
          </a:xfrm>
          <a:solidFill>
            <a:srgbClr val="000000"/>
          </a:solidFill>
        </p:spPr>
        <p:txBody>
          <a:bodyPr/>
          <a:lstStyle/>
          <a:p>
            <a:pPr algn="ctr" eaLnBrk="1" hangingPunct="1">
              <a:buFont typeface="Wingdings" charset="0"/>
              <a:buNone/>
            </a:pPr>
            <a:r>
              <a:rPr lang="en-US" sz="3200" b="1" i="1" dirty="0" smtClean="0">
                <a:solidFill>
                  <a:srgbClr val="FFFFFF"/>
                </a:solidFill>
                <a:effectLst>
                  <a:outerShdw blurRad="38100" dist="38100" dir="2700000" algn="tl">
                    <a:srgbClr val="663300"/>
                  </a:outerShdw>
                </a:effectLst>
                <a:latin typeface="Tahoma" charset="0"/>
                <a:ea typeface="ＭＳ Ｐゴシック" charset="0"/>
                <a:cs typeface="ＭＳ Ｐゴシック" charset="0"/>
              </a:rPr>
              <a:t>Do </a:t>
            </a:r>
            <a:r>
              <a:rPr lang="en-US" sz="3200" b="1" i="1" dirty="0" err="1" smtClean="0">
                <a:solidFill>
                  <a:srgbClr val="FFFFFF"/>
                </a:solidFill>
                <a:effectLst>
                  <a:outerShdw blurRad="38100" dist="38100" dir="2700000" algn="tl">
                    <a:srgbClr val="663300"/>
                  </a:outerShdw>
                </a:effectLst>
                <a:latin typeface="Tahoma" charset="0"/>
                <a:ea typeface="ＭＳ Ｐゴシック" charset="0"/>
                <a:cs typeface="ＭＳ Ｐゴシック" charset="0"/>
              </a:rPr>
              <a:t>thái</a:t>
            </a:r>
            <a:endParaRPr lang="en-US" sz="3200" b="1" i="1" dirty="0">
              <a:solidFill>
                <a:srgbClr val="FFFFFF"/>
              </a:solidFill>
              <a:effectLst>
                <a:outerShdw blurRad="38100" dist="38100" dir="2700000" algn="tl">
                  <a:srgbClr val="663300"/>
                </a:outerShdw>
              </a:effectLst>
              <a:latin typeface="Tahoma" charset="0"/>
              <a:ea typeface="ＭＳ Ｐゴシック" charset="0"/>
              <a:cs typeface="ＭＳ Ｐゴシック" charset="0"/>
            </a:endParaRPr>
          </a:p>
        </p:txBody>
      </p:sp>
      <p:sp>
        <p:nvSpPr>
          <p:cNvPr id="233477" name="Rectangle 5"/>
          <p:cNvSpPr>
            <a:spLocks noGrp="1" noChangeArrowheads="1"/>
          </p:cNvSpPr>
          <p:nvPr>
            <p:ph sz="half" idx="2"/>
          </p:nvPr>
        </p:nvSpPr>
        <p:spPr>
          <a:xfrm>
            <a:off x="4419600" y="4156075"/>
            <a:ext cx="2209800" cy="685800"/>
          </a:xfrm>
          <a:solidFill>
            <a:srgbClr val="000000"/>
          </a:solidFill>
        </p:spPr>
        <p:txBody>
          <a:bodyPr>
            <a:normAutofit fontScale="92500"/>
          </a:bodyPr>
          <a:lstStyle/>
          <a:p>
            <a:pPr algn="ctr" eaLnBrk="1" hangingPunct="1">
              <a:buFont typeface="Wingdings" charset="0"/>
              <a:buNone/>
            </a:pPr>
            <a:r>
              <a:rPr lang="en-US" sz="3200" b="1" i="1" dirty="0" err="1" smtClean="0">
                <a:solidFill>
                  <a:srgbClr val="FFFFFF"/>
                </a:solidFill>
                <a:effectLst>
                  <a:outerShdw blurRad="38100" dist="38100" dir="2700000" algn="tl">
                    <a:srgbClr val="663300"/>
                  </a:outerShdw>
                </a:effectLst>
                <a:latin typeface="Tahoma" charset="0"/>
                <a:ea typeface="ＭＳ Ｐゴシック" charset="0"/>
                <a:cs typeface="ＭＳ Ｐゴシック" charset="0"/>
              </a:rPr>
              <a:t>Dân</a:t>
            </a:r>
            <a:r>
              <a:rPr lang="en-US" sz="3200" b="1" i="1" dirty="0" smtClean="0">
                <a:solidFill>
                  <a:srgbClr val="FFFFFF"/>
                </a:solidFill>
                <a:effectLst>
                  <a:outerShdw blurRad="38100" dist="38100" dir="2700000" algn="tl">
                    <a:srgbClr val="663300"/>
                  </a:outerShdw>
                </a:effectLst>
                <a:latin typeface="Tahoma" charset="0"/>
                <a:ea typeface="ＭＳ Ｐゴシック" charset="0"/>
                <a:cs typeface="ＭＳ Ｐゴシック" charset="0"/>
              </a:rPr>
              <a:t> </a:t>
            </a:r>
            <a:r>
              <a:rPr lang="en-US" sz="3200" b="1" i="1" dirty="0" err="1" smtClean="0">
                <a:solidFill>
                  <a:srgbClr val="FFFFFF"/>
                </a:solidFill>
                <a:effectLst>
                  <a:outerShdw blurRad="38100" dist="38100" dir="2700000" algn="tl">
                    <a:srgbClr val="663300"/>
                  </a:outerShdw>
                </a:effectLst>
                <a:latin typeface="Tahoma" charset="0"/>
                <a:ea typeface="ＭＳ Ｐゴシック" charset="0"/>
                <a:cs typeface="ＭＳ Ｐゴシック" charset="0"/>
              </a:rPr>
              <a:t>ngoại</a:t>
            </a:r>
            <a:endParaRPr lang="en-US" sz="3200" b="1" i="1" dirty="0">
              <a:solidFill>
                <a:srgbClr val="FFFFFF"/>
              </a:solidFill>
              <a:effectLst>
                <a:outerShdw blurRad="38100" dist="38100" dir="2700000" algn="tl">
                  <a:srgbClr val="663300"/>
                </a:outerShdw>
              </a:effectLst>
              <a:latin typeface="Tahoma" charset="0"/>
              <a:ea typeface="ＭＳ Ｐゴシック" charset="0"/>
              <a:cs typeface="ＭＳ Ｐゴシック" charset="0"/>
            </a:endParaRPr>
          </a:p>
        </p:txBody>
      </p:sp>
      <p:sp>
        <p:nvSpPr>
          <p:cNvPr id="233478" name="Rectangle 6"/>
          <p:cNvSpPr>
            <a:spLocks noChangeArrowheads="1"/>
          </p:cNvSpPr>
          <p:nvPr/>
        </p:nvSpPr>
        <p:spPr bwMode="auto">
          <a:xfrm>
            <a:off x="2057400" y="4806950"/>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dirty="0" err="1" smtClean="0">
                <a:solidFill>
                  <a:srgbClr val="FFFFFF"/>
                </a:solidFill>
                <a:effectLst>
                  <a:outerShdw blurRad="38100" dist="38100" dir="2700000" algn="tl">
                    <a:srgbClr val="000000"/>
                  </a:outerShdw>
                </a:effectLst>
                <a:latin typeface="Tahoma" charset="0"/>
              </a:rPr>
              <a:t>Một</a:t>
            </a:r>
            <a:r>
              <a:rPr lang="en-US" sz="2800" b="0" dirty="0" smtClean="0">
                <a:solidFill>
                  <a:srgbClr val="FFFFFF"/>
                </a:solidFill>
                <a:effectLst>
                  <a:outerShdw blurRad="38100" dist="38100" dir="2700000" algn="tl">
                    <a:srgbClr val="000000"/>
                  </a:outerShdw>
                </a:effectLst>
                <a:latin typeface="Tahoma" charset="0"/>
              </a:rPr>
              <a:t> </a:t>
            </a:r>
            <a:r>
              <a:rPr lang="en-US" sz="2800" dirty="0" err="1" smtClean="0">
                <a:solidFill>
                  <a:srgbClr val="FFFFFF"/>
                </a:solidFill>
                <a:effectLst>
                  <a:outerShdw blurRad="38100" dist="38100" dir="2700000" algn="tl">
                    <a:srgbClr val="000000"/>
                  </a:outerShdw>
                </a:effectLst>
                <a:latin typeface="Tahoma" charset="0"/>
              </a:rPr>
              <a:t>C</a:t>
            </a:r>
            <a:r>
              <a:rPr lang="en-US" sz="2800" b="0" dirty="0" err="1" smtClean="0">
                <a:solidFill>
                  <a:srgbClr val="FFFFFF"/>
                </a:solidFill>
                <a:effectLst>
                  <a:outerShdw blurRad="38100" dist="38100" dir="2700000" algn="tl">
                    <a:srgbClr val="000000"/>
                  </a:outerShdw>
                </a:effectLst>
                <a:latin typeface="Tahoma" charset="0"/>
              </a:rPr>
              <a:t>húa</a:t>
            </a:r>
            <a:endParaRPr lang="en-US" sz="2800" b="0" dirty="0">
              <a:solidFill>
                <a:srgbClr val="FFFFFF"/>
              </a:solidFill>
              <a:effectLst>
                <a:outerShdw blurRad="38100" dist="38100" dir="2700000" algn="tl">
                  <a:srgbClr val="000000"/>
                </a:outerShdw>
              </a:effectLst>
              <a:latin typeface="Tahoma" charset="0"/>
            </a:endParaRPr>
          </a:p>
          <a:p>
            <a:pPr marL="342900" indent="-342900" algn="l">
              <a:spcBef>
                <a:spcPct val="20000"/>
              </a:spcBef>
              <a:buClr>
                <a:srgbClr val="FFCC66"/>
              </a:buClr>
              <a:buSzPct val="65000"/>
              <a:buFont typeface="Wingdings" charset="0"/>
              <a:buChar char="n"/>
            </a:pPr>
            <a:r>
              <a:rPr lang="en-US" sz="2800" b="0" dirty="0" err="1" smtClean="0">
                <a:solidFill>
                  <a:srgbClr val="FFFFFF"/>
                </a:solidFill>
                <a:effectLst>
                  <a:outerShdw blurRad="38100" dist="38100" dir="2700000" algn="tl">
                    <a:srgbClr val="000000"/>
                  </a:outerShdw>
                </a:effectLst>
                <a:latin typeface="Tahoma" charset="0"/>
              </a:rPr>
              <a:t>Nhiều</a:t>
            </a:r>
            <a:r>
              <a:rPr lang="en-US" sz="2800" b="0" dirty="0" smtClean="0">
                <a:solidFill>
                  <a:srgbClr val="FFFFFF"/>
                </a:solidFill>
                <a:effectLst>
                  <a:outerShdw blurRad="38100" dist="38100" dir="2700000" algn="tl">
                    <a:srgbClr val="000000"/>
                  </a:outerShdw>
                </a:effectLst>
                <a:latin typeface="Tahoma" charset="0"/>
              </a:rPr>
              <a:t> </a:t>
            </a:r>
            <a:r>
              <a:rPr lang="en-US" sz="2800" b="0" dirty="0" err="1" smtClean="0">
                <a:solidFill>
                  <a:srgbClr val="FFFFFF"/>
                </a:solidFill>
                <a:effectLst>
                  <a:outerShdw blurRad="38100" dist="38100" dir="2700000" algn="tl">
                    <a:srgbClr val="000000"/>
                  </a:outerShdw>
                </a:effectLst>
                <a:latin typeface="Tahoma" charset="0"/>
              </a:rPr>
              <a:t>cấm</a:t>
            </a:r>
            <a:r>
              <a:rPr lang="en-US" sz="2800" b="0" dirty="0" smtClean="0">
                <a:solidFill>
                  <a:srgbClr val="FFFFFF"/>
                </a:solidFill>
                <a:effectLst>
                  <a:outerShdw blurRad="38100" dist="38100" dir="2700000" algn="tl">
                    <a:srgbClr val="000000"/>
                  </a:outerShdw>
                </a:effectLst>
                <a:latin typeface="Tahoma" charset="0"/>
              </a:rPr>
              <a:t> </a:t>
            </a:r>
            <a:r>
              <a:rPr lang="en-US" sz="2800" b="0" dirty="0" err="1" smtClean="0">
                <a:solidFill>
                  <a:srgbClr val="FFFFFF"/>
                </a:solidFill>
                <a:effectLst>
                  <a:outerShdw blurRad="38100" dist="38100" dir="2700000" algn="tl">
                    <a:srgbClr val="000000"/>
                  </a:outerShdw>
                </a:effectLst>
                <a:latin typeface="Tahoma" charset="0"/>
              </a:rPr>
              <a:t>kỵ</a:t>
            </a:r>
            <a:endParaRPr lang="en-US" sz="2800" b="0" dirty="0">
              <a:solidFill>
                <a:srgbClr val="FFFFFF"/>
              </a:solidFill>
              <a:effectLst>
                <a:outerShdw blurRad="38100" dist="38100" dir="2700000" algn="tl">
                  <a:srgbClr val="000000"/>
                </a:outerShdw>
              </a:effectLst>
              <a:latin typeface="Tahoma" charset="0"/>
            </a:endParaRPr>
          </a:p>
        </p:txBody>
      </p:sp>
      <p:sp>
        <p:nvSpPr>
          <p:cNvPr id="233479" name="Rectangle 7"/>
          <p:cNvSpPr>
            <a:spLocks noChangeArrowheads="1"/>
          </p:cNvSpPr>
          <p:nvPr/>
        </p:nvSpPr>
        <p:spPr bwMode="auto">
          <a:xfrm>
            <a:off x="4419600" y="4841875"/>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dirty="0" err="1" smtClean="0">
                <a:solidFill>
                  <a:srgbClr val="FFFFFF"/>
                </a:solidFill>
                <a:effectLst>
                  <a:outerShdw blurRad="38100" dist="38100" dir="2700000" algn="tl">
                    <a:srgbClr val="000000"/>
                  </a:outerShdw>
                </a:effectLst>
                <a:latin typeface="Tahoma" charset="0"/>
              </a:rPr>
              <a:t>Nhiều</a:t>
            </a:r>
            <a:r>
              <a:rPr lang="en-US" sz="2800" b="0" dirty="0" smtClean="0">
                <a:solidFill>
                  <a:srgbClr val="FFFFFF"/>
                </a:solidFill>
                <a:effectLst>
                  <a:outerShdw blurRad="38100" dist="38100" dir="2700000" algn="tl">
                    <a:srgbClr val="000000"/>
                  </a:outerShdw>
                </a:effectLst>
                <a:latin typeface="Tahoma" charset="0"/>
              </a:rPr>
              <a:t> </a:t>
            </a:r>
            <a:r>
              <a:rPr lang="en-US" sz="2800" b="0" dirty="0" err="1" smtClean="0">
                <a:solidFill>
                  <a:srgbClr val="FFFFFF"/>
                </a:solidFill>
                <a:effectLst>
                  <a:outerShdw blurRad="38100" dist="38100" dir="2700000" algn="tl">
                    <a:srgbClr val="000000"/>
                  </a:outerShdw>
                </a:effectLst>
                <a:latin typeface="Tahoma" charset="0"/>
              </a:rPr>
              <a:t>thần</a:t>
            </a:r>
            <a:endParaRPr lang="en-US" sz="2800" b="0" dirty="0">
              <a:solidFill>
                <a:srgbClr val="FFFFFF"/>
              </a:solidFill>
              <a:effectLst>
                <a:outerShdw blurRad="38100" dist="38100" dir="2700000" algn="tl">
                  <a:srgbClr val="000000"/>
                </a:outerShdw>
              </a:effectLst>
              <a:latin typeface="Tahoma" charset="0"/>
            </a:endParaRPr>
          </a:p>
          <a:p>
            <a:pPr marL="342900" indent="-342900" algn="l">
              <a:spcBef>
                <a:spcPct val="20000"/>
              </a:spcBef>
              <a:buClr>
                <a:srgbClr val="FFCC66"/>
              </a:buClr>
              <a:buSzPct val="65000"/>
              <a:buFont typeface="Wingdings" charset="0"/>
              <a:buChar char="n"/>
            </a:pPr>
            <a:r>
              <a:rPr lang="en-US" sz="2800" dirty="0" err="1" smtClean="0">
                <a:solidFill>
                  <a:srgbClr val="FFFFFF"/>
                </a:solidFill>
                <a:effectLst>
                  <a:outerShdw blurRad="38100" dist="38100" dir="2700000" algn="tl">
                    <a:srgbClr val="000000"/>
                  </a:outerShdw>
                </a:effectLst>
                <a:latin typeface="Tahoma" charset="0"/>
              </a:rPr>
              <a:t>Ít</a:t>
            </a:r>
            <a:r>
              <a:rPr lang="en-US" sz="2800" dirty="0" smtClean="0">
                <a:solidFill>
                  <a:srgbClr val="FFFFFF"/>
                </a:solidFill>
                <a:effectLst>
                  <a:outerShdw blurRad="38100" dist="38100" dir="2700000" algn="tl">
                    <a:srgbClr val="000000"/>
                  </a:outerShdw>
                </a:effectLst>
                <a:latin typeface="Tahoma" charset="0"/>
              </a:rPr>
              <a:t> </a:t>
            </a:r>
            <a:r>
              <a:rPr lang="en-US" sz="2800" dirty="0" err="1" smtClean="0">
                <a:solidFill>
                  <a:srgbClr val="FFFFFF"/>
                </a:solidFill>
                <a:effectLst>
                  <a:outerShdw blurRad="38100" dist="38100" dir="2700000" algn="tl">
                    <a:srgbClr val="000000"/>
                  </a:outerShdw>
                </a:effectLst>
                <a:latin typeface="Tahoma" charset="0"/>
              </a:rPr>
              <a:t>cấm</a:t>
            </a:r>
            <a:r>
              <a:rPr lang="en-US" sz="2800" dirty="0" smtClean="0">
                <a:solidFill>
                  <a:srgbClr val="FFFFFF"/>
                </a:solidFill>
                <a:effectLst>
                  <a:outerShdw blurRad="38100" dist="38100" dir="2700000" algn="tl">
                    <a:srgbClr val="000000"/>
                  </a:outerShdw>
                </a:effectLst>
                <a:latin typeface="Tahoma" charset="0"/>
              </a:rPr>
              <a:t> </a:t>
            </a:r>
            <a:r>
              <a:rPr lang="en-US" sz="2800" dirty="0" err="1" smtClean="0">
                <a:solidFill>
                  <a:srgbClr val="FFFFFF"/>
                </a:solidFill>
                <a:effectLst>
                  <a:outerShdw blurRad="38100" dist="38100" dir="2700000" algn="tl">
                    <a:srgbClr val="000000"/>
                  </a:outerShdw>
                </a:effectLst>
                <a:latin typeface="Tahoma" charset="0"/>
              </a:rPr>
              <a:t>kỵ</a:t>
            </a:r>
            <a:endParaRPr lang="en-US" sz="2800" b="0" dirty="0">
              <a:solidFill>
                <a:srgbClr val="FFFFFF"/>
              </a:solidFill>
              <a:effectLst>
                <a:outerShdw blurRad="38100" dist="38100" dir="2700000" algn="tl">
                  <a:srgbClr val="000000"/>
                </a:outerShdw>
              </a:effectLst>
              <a:latin typeface="Tahoma" charset="0"/>
            </a:endParaRP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4" cstate="print">
            <a:extLst>
              <a:ext uri="{28A0092B-C50C-407E-A947-70E740481C1C}">
                <a14:useLocalDpi xmlns:a14="http://schemas.microsoft.com/office/drawing/2010/main" val="0"/>
              </a:ext>
            </a:extLst>
          </a:blip>
          <a:srcRect l="10785" t="9091" r="14706" b="50000"/>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normAutofit/>
          </a:bodyPr>
          <a:lstStyle/>
          <a:p>
            <a:pPr eaLnBrk="1" hangingPunct="1"/>
            <a:r>
              <a:rPr lang="en-US" b="1" dirty="0" err="1" smtClean="0">
                <a:solidFill>
                  <a:srgbClr val="FFFFFF"/>
                </a:solidFill>
                <a:latin typeface="Arial" charset="0"/>
                <a:ea typeface="Osaka" charset="0"/>
                <a:cs typeface="Osaka" charset="0"/>
              </a:rPr>
              <a:t>Thờ</a:t>
            </a:r>
            <a:r>
              <a:rPr lang="en-US" b="1" dirty="0" smtClean="0">
                <a:solidFill>
                  <a:srgbClr val="FFFFFF"/>
                </a:solidFill>
                <a:latin typeface="Arial" charset="0"/>
                <a:ea typeface="Osaka" charset="0"/>
                <a:cs typeface="Osaka" charset="0"/>
              </a:rPr>
              <a:t> </a:t>
            </a:r>
            <a:r>
              <a:rPr lang="en-US" b="1" dirty="0" err="1" smtClean="0">
                <a:solidFill>
                  <a:srgbClr val="FFFFFF"/>
                </a:solidFill>
                <a:latin typeface="Arial" charset="0"/>
                <a:ea typeface="Osaka" charset="0"/>
                <a:cs typeface="Osaka" charset="0"/>
              </a:rPr>
              <a:t>phượng</a:t>
            </a:r>
            <a:r>
              <a:rPr lang="en-US" b="1" dirty="0" smtClean="0">
                <a:solidFill>
                  <a:srgbClr val="FFFFFF"/>
                </a:solidFill>
                <a:latin typeface="Arial" charset="0"/>
                <a:ea typeface="Osaka" charset="0"/>
                <a:cs typeface="Osaka" charset="0"/>
              </a:rPr>
              <a:t> </a:t>
            </a:r>
            <a:r>
              <a:rPr lang="en-US" b="1" dirty="0" err="1" smtClean="0">
                <a:solidFill>
                  <a:srgbClr val="FFFFFF"/>
                </a:solidFill>
                <a:latin typeface="Arial" charset="0"/>
                <a:ea typeface="Osaka" charset="0"/>
                <a:cs typeface="Osaka" charset="0"/>
              </a:rPr>
              <a:t>trong</a:t>
            </a:r>
            <a:r>
              <a:rPr lang="en-US" b="1" dirty="0" smtClean="0">
                <a:solidFill>
                  <a:srgbClr val="FFFFFF"/>
                </a:solidFill>
                <a:latin typeface="Arial" charset="0"/>
                <a:ea typeface="Osaka" charset="0"/>
                <a:cs typeface="Osaka" charset="0"/>
              </a:rPr>
              <a:t> </a:t>
            </a:r>
            <a:r>
              <a:rPr lang="en-US" b="1" dirty="0" err="1" smtClean="0">
                <a:solidFill>
                  <a:srgbClr val="FFFFFF"/>
                </a:solidFill>
                <a:latin typeface="Arial" charset="0"/>
                <a:ea typeface="Osaka" charset="0"/>
                <a:cs typeface="Osaka" charset="0"/>
              </a:rPr>
              <a:t>hầm</a:t>
            </a:r>
            <a:r>
              <a:rPr lang="en-US" b="1" dirty="0" smtClean="0">
                <a:solidFill>
                  <a:srgbClr val="FFFFFF"/>
                </a:solidFill>
                <a:latin typeface="Arial" charset="0"/>
                <a:ea typeface="Osaka" charset="0"/>
                <a:cs typeface="Osaka" charset="0"/>
              </a:rPr>
              <a:t> </a:t>
            </a:r>
            <a:r>
              <a:rPr lang="en-US" b="1" dirty="0" err="1" smtClean="0">
                <a:solidFill>
                  <a:srgbClr val="FFFFFF"/>
                </a:solidFill>
                <a:latin typeface="Arial" charset="0"/>
                <a:ea typeface="Osaka" charset="0"/>
                <a:cs typeface="Osaka" charset="0"/>
              </a:rPr>
              <a:t>mộ</a:t>
            </a:r>
            <a:endParaRPr lang="en-US" b="1" dirty="0">
              <a:solidFill>
                <a:srgbClr val="FFFFFF"/>
              </a:solidFill>
              <a:latin typeface="Arial" charset="0"/>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en-US" sz="3200" b="1" dirty="0" err="1" smtClean="0">
                <a:solidFill>
                  <a:srgbClr val="FFFF00"/>
                </a:solidFill>
                <a:latin typeface="Arial" charset="0"/>
                <a:ea typeface="ＭＳ Ｐゴシック" charset="0"/>
                <a:cs typeface="ＭＳ Ｐゴシック" charset="0"/>
              </a:rPr>
              <a:t>Đông</a:t>
            </a:r>
            <a:r>
              <a:rPr lang="en-US" sz="3200" b="1" dirty="0" smtClean="0">
                <a:solidFill>
                  <a:srgbClr val="FFFF00"/>
                </a:solidFill>
                <a:latin typeface="Arial" charset="0"/>
                <a:ea typeface="ＭＳ Ｐゴシック" charset="0"/>
                <a:cs typeface="ＭＳ Ｐゴシック" charset="0"/>
              </a:rPr>
              <a:t> </a:t>
            </a:r>
            <a:r>
              <a:rPr lang="en-US" sz="3200" b="1" dirty="0" err="1" smtClean="0">
                <a:solidFill>
                  <a:srgbClr val="FFFF00"/>
                </a:solidFill>
                <a:latin typeface="Arial" charset="0"/>
                <a:ea typeface="ＭＳ Ｐゴシック" charset="0"/>
                <a:cs typeface="ＭＳ Ｐゴシック" charset="0"/>
              </a:rPr>
              <a:t>gặp</a:t>
            </a:r>
            <a:r>
              <a:rPr lang="en-US" sz="3200" b="1" dirty="0" smtClean="0">
                <a:solidFill>
                  <a:srgbClr val="FFFF00"/>
                </a:solidFill>
                <a:latin typeface="Arial" charset="0"/>
                <a:ea typeface="ＭＳ Ｐゴシック" charset="0"/>
                <a:cs typeface="ＭＳ Ｐゴシック" charset="0"/>
              </a:rPr>
              <a:t> </a:t>
            </a:r>
            <a:r>
              <a:rPr lang="en-US" sz="3200" b="1" dirty="0" err="1" smtClean="0">
                <a:solidFill>
                  <a:srgbClr val="FFFF00"/>
                </a:solidFill>
                <a:latin typeface="Arial" charset="0"/>
                <a:ea typeface="ＭＳ Ｐゴシック" charset="0"/>
                <a:cs typeface="ＭＳ Ｐゴシック" charset="0"/>
              </a:rPr>
              <a:t>Tây</a:t>
            </a:r>
            <a:endParaRPr lang="en-US" sz="3200" b="1" dirty="0">
              <a:solidFill>
                <a:srgbClr val="FFFF00"/>
              </a:solidFill>
              <a:latin typeface="Arial" charset="0"/>
              <a:ea typeface="ＭＳ Ｐゴシック" charset="0"/>
              <a:cs typeface="ＭＳ Ｐゴシック" charset="0"/>
            </a:endParaRPr>
          </a:p>
        </p:txBody>
      </p:sp>
      <p:sp>
        <p:nvSpPr>
          <p:cNvPr id="235524" name="Rectangle 4"/>
          <p:cNvSpPr>
            <a:spLocks noGrp="1" noChangeArrowheads="1"/>
          </p:cNvSpPr>
          <p:nvPr>
            <p:ph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err="1" smtClean="0">
                <a:solidFill>
                  <a:srgbClr val="FFFF00"/>
                </a:solidFill>
                <a:latin typeface="Tahoma" charset="0"/>
                <a:ea typeface="ＭＳ Ｐゴシック" charset="0"/>
                <a:cs typeface="ＭＳ Ｐゴシック" charset="0"/>
              </a:rPr>
              <a:t>Trải</a:t>
            </a:r>
            <a:r>
              <a:rPr lang="en-US" sz="3600" b="1" dirty="0" smtClean="0">
                <a:solidFill>
                  <a:srgbClr val="FFFF00"/>
                </a:solidFill>
                <a:latin typeface="Tahoma" charset="0"/>
                <a:ea typeface="ＭＳ Ｐゴシック" charset="0"/>
                <a:cs typeface="ＭＳ Ｐゴシック" charset="0"/>
              </a:rPr>
              <a:t> </a:t>
            </a:r>
            <a:r>
              <a:rPr lang="en-US" sz="3600" b="1" dirty="0" err="1" smtClean="0">
                <a:solidFill>
                  <a:srgbClr val="FFFF00"/>
                </a:solidFill>
                <a:latin typeface="Tahoma" charset="0"/>
                <a:ea typeface="ＭＳ Ｐゴシック" charset="0"/>
                <a:cs typeface="ＭＳ Ｐゴシック" charset="0"/>
              </a:rPr>
              <a:t>nghiệm</a:t>
            </a:r>
            <a:endParaRPr lang="en-US" sz="3600" b="1" dirty="0">
              <a:latin typeface="Tahoma" charset="0"/>
              <a:ea typeface="ＭＳ Ｐゴシック" charset="0"/>
              <a:cs typeface="ＭＳ Ｐゴシック" charset="0"/>
            </a:endParaRPr>
          </a:p>
        </p:txBody>
      </p:sp>
      <p:sp>
        <p:nvSpPr>
          <p:cNvPr id="235525" name="Rectangle 5"/>
          <p:cNvSpPr>
            <a:spLocks noGrp="1" noChangeArrowheads="1"/>
          </p:cNvSpPr>
          <p:nvPr>
            <p:ph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err="1" smtClean="0">
                <a:solidFill>
                  <a:srgbClr val="FFFF00"/>
                </a:solidFill>
                <a:latin typeface="Tahoma" charset="0"/>
                <a:ea typeface="ＭＳ Ｐゴシック" charset="0"/>
                <a:cs typeface="ＭＳ Ｐゴシック" charset="0"/>
              </a:rPr>
              <a:t>Khoa</a:t>
            </a:r>
            <a:r>
              <a:rPr lang="en-US" sz="3600" b="1" dirty="0" smtClean="0">
                <a:solidFill>
                  <a:srgbClr val="FFFF00"/>
                </a:solidFill>
                <a:latin typeface="Tahoma" charset="0"/>
                <a:ea typeface="ＭＳ Ｐゴシック" charset="0"/>
                <a:cs typeface="ＭＳ Ｐゴシック" charset="0"/>
              </a:rPr>
              <a:t> </a:t>
            </a:r>
            <a:r>
              <a:rPr lang="en-US" sz="3600" b="1" dirty="0" err="1" smtClean="0">
                <a:solidFill>
                  <a:srgbClr val="FFFF00"/>
                </a:solidFill>
                <a:latin typeface="Tahoma" charset="0"/>
                <a:ea typeface="ＭＳ Ｐゴシック" charset="0"/>
                <a:cs typeface="ＭＳ Ｐゴシック" charset="0"/>
              </a:rPr>
              <a:t>học</a:t>
            </a:r>
            <a:r>
              <a:rPr lang="en-US" sz="3600" b="1" dirty="0" smtClean="0">
                <a:latin typeface="Tahoma" charset="0"/>
                <a:ea typeface="ＭＳ Ｐゴシック" charset="0"/>
                <a:cs typeface="ＭＳ Ｐゴシック" charset="0"/>
              </a:rPr>
              <a:t> &amp; </a:t>
            </a:r>
            <a:r>
              <a:rPr lang="en-US" sz="3600" b="1" dirty="0" err="1" smtClean="0">
                <a:latin typeface="Tahoma" charset="0"/>
                <a:ea typeface="ＭＳ Ｐゴシック" charset="0"/>
                <a:cs typeface="ＭＳ Ｐゴシック" charset="0"/>
              </a:rPr>
              <a:t>lý</a:t>
            </a:r>
            <a:r>
              <a:rPr lang="en-US" sz="3600" b="1" dirty="0" smtClean="0">
                <a:latin typeface="Tahoma" charset="0"/>
                <a:ea typeface="ＭＳ Ｐゴシック" charset="0"/>
                <a:cs typeface="ＭＳ Ｐゴシック" charset="0"/>
              </a:rPr>
              <a:t> </a:t>
            </a:r>
            <a:r>
              <a:rPr lang="en-US" sz="3600" b="1" dirty="0" err="1" smtClean="0">
                <a:latin typeface="Tahoma" charset="0"/>
                <a:ea typeface="ＭＳ Ｐゴシック" charset="0"/>
                <a:cs typeface="ＭＳ Ｐゴシック" charset="0"/>
              </a:rPr>
              <a:t>luận</a:t>
            </a: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dirty="0" smtClean="0">
                <a:solidFill>
                  <a:srgbClr val="FFFF00"/>
                </a:solidFill>
                <a:latin typeface="Tahoma" charset="-52"/>
              </a:rPr>
              <a:t>Do </a:t>
            </a:r>
            <a:r>
              <a:rPr lang="en-US" sz="4400" dirty="0" err="1" smtClean="0">
                <a:solidFill>
                  <a:srgbClr val="FFFF00"/>
                </a:solidFill>
                <a:latin typeface="Tahoma" charset="-52"/>
              </a:rPr>
              <a:t>thái</a:t>
            </a:r>
            <a:endParaRPr lang="en-US" sz="4400" dirty="0">
              <a:solidFill>
                <a:srgbClr val="FFFF00"/>
              </a:solidFill>
              <a:latin typeface="Tahoma" charset="-52"/>
            </a:endParaRPr>
          </a:p>
        </p:txBody>
      </p:sp>
      <p:sp>
        <p:nvSpPr>
          <p:cNvPr id="235527" name="Text Box 7"/>
          <p:cNvSpPr txBox="1">
            <a:spLocks noChangeArrowheads="1"/>
          </p:cNvSpPr>
          <p:nvPr/>
        </p:nvSpPr>
        <p:spPr bwMode="auto">
          <a:xfrm>
            <a:off x="59436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dirty="0" err="1" smtClean="0">
                <a:solidFill>
                  <a:srgbClr val="FFFF00"/>
                </a:solidFill>
                <a:latin typeface="Tahoma" charset="-52"/>
              </a:rPr>
              <a:t>Hy</a:t>
            </a:r>
            <a:r>
              <a:rPr lang="en-US" sz="4400" dirty="0" smtClean="0">
                <a:solidFill>
                  <a:srgbClr val="FFFF00"/>
                </a:solidFill>
                <a:latin typeface="Tahoma" charset="-52"/>
              </a:rPr>
              <a:t> </a:t>
            </a:r>
            <a:r>
              <a:rPr lang="en-US" sz="4400" dirty="0" err="1" smtClean="0">
                <a:solidFill>
                  <a:srgbClr val="FFFF00"/>
                </a:solidFill>
                <a:latin typeface="Tahoma" charset="-52"/>
              </a:rPr>
              <a:t>lạp</a:t>
            </a:r>
            <a:endParaRPr lang="en-US" sz="4400" dirty="0">
              <a:solidFill>
                <a:srgbClr val="FFFF00"/>
              </a:solidFill>
              <a:latin typeface="Tahoma" charset="-52"/>
            </a:endParaRPr>
          </a:p>
        </p:txBody>
      </p:sp>
      <p:pic>
        <p:nvPicPr>
          <p:cNvPr id="23553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7438" y="0"/>
            <a:ext cx="19526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0" y="1262063"/>
            <a:ext cx="2438400" cy="871537"/>
          </a:xfrm>
          <a:prstGeom prst="rect">
            <a:avLst/>
          </a:prstGeom>
        </p:spPr>
        <p:txBody>
          <a:bodyPr wrap="none" fromWordArt="1">
            <a:prstTxWarp prst="textDoubleWave1">
              <a:avLst>
                <a:gd name="adj1" fmla="val 6500"/>
                <a:gd name="adj2" fmla="val 0"/>
              </a:avLst>
            </a:prstTxWarp>
          </a:bodyPr>
          <a:lstStyle/>
          <a:p>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Quyền</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năng</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235532" name="WordArt 12"/>
          <p:cNvSpPr>
            <a:spLocks noChangeArrowheads="1" noChangeShapeType="1" noTextEdit="1"/>
          </p:cNvSpPr>
          <p:nvPr/>
        </p:nvSpPr>
        <p:spPr bwMode="auto">
          <a:xfrm>
            <a:off x="0"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cần</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1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dấu</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hiệu</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235533" name="WordArt 13"/>
          <p:cNvSpPr>
            <a:spLocks noChangeArrowheads="1" noChangeShapeType="1" noTextEdit="1"/>
          </p:cNvSpPr>
          <p:nvPr/>
        </p:nvSpPr>
        <p:spPr bwMode="auto">
          <a:xfrm>
            <a:off x="4841875"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cần</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sự</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khôn</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ngoan</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235534" name="WordArt 14"/>
          <p:cNvSpPr>
            <a:spLocks noChangeArrowheads="1" noChangeShapeType="1" noTextEdit="1"/>
          </p:cNvSpPr>
          <p:nvPr/>
        </p:nvSpPr>
        <p:spPr bwMode="auto">
          <a:xfrm>
            <a:off x="0"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Công</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kích</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235535" name="WordArt 15"/>
          <p:cNvSpPr>
            <a:spLocks noChangeArrowheads="1" noChangeShapeType="1" noTextEdit="1"/>
          </p:cNvSpPr>
          <p:nvPr/>
        </p:nvSpPr>
        <p:spPr bwMode="auto">
          <a:xfrm>
            <a:off x="4841875"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Điên</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rồ</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extLst>
      <p:ext uri="{BB962C8B-B14F-4D97-AF65-F5344CB8AC3E}">
        <p14:creationId xmlns:p14="http://schemas.microsoft.com/office/powerpoint/2010/main" val="958128696"/>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par>
                          <p:cTn id="8" fill="hold" nodeType="afterGroup">
                            <p:stCondLst>
                              <p:cond delay="500"/>
                            </p:stCondLst>
                            <p:childTnLst>
                              <p:par>
                                <p:cTn id="9" presetID="3" presetClass="entr" presetSubtype="0" fill="hold" grpId="0" nodeType="afterEffect">
                                  <p:stCondLst>
                                    <p:cond delay="1000"/>
                                  </p:stCondLst>
                                  <p:childTnLst>
                                    <p:set>
                                      <p:cBhvr>
                                        <p:cTn id="10" dur="1" fill="hold">
                                          <p:stCondLst>
                                            <p:cond delay="0"/>
                                          </p:stCondLst>
                                        </p:cTn>
                                        <p:tgtEl>
                                          <p:spTgt spid="235531"/>
                                        </p:tgtEl>
                                        <p:attrNameLst>
                                          <p:attrName>style.visibility</p:attrName>
                                        </p:attrNameLst>
                                      </p:cBhvr>
                                      <p:to>
                                        <p:strVal val="visible"/>
                                      </p:to>
                                    </p:set>
                                  </p:childTnLst>
                                </p:cTn>
                              </p:par>
                            </p:childTnLst>
                          </p:cTn>
                        </p:par>
                        <p:par>
                          <p:cTn id="11" fill="hold" nodeType="afterGroup">
                            <p:stCondLst>
                              <p:cond delay="1500"/>
                            </p:stCondLst>
                            <p:childTnLst>
                              <p:par>
                                <p:cTn id="12" presetID="3" presetClass="entr" presetSubtype="0" fill="hold" grpId="0" nodeType="afterEffect">
                                  <p:stCondLst>
                                    <p:cond delay="1000"/>
                                  </p:stCondLst>
                                  <p:childTnLst>
                                    <p:set>
                                      <p:cBhvr>
                                        <p:cTn id="13" dur="1" fill="hold">
                                          <p:stCondLst>
                                            <p:cond delay="0"/>
                                          </p:stCondLst>
                                        </p:cTn>
                                        <p:tgtEl>
                                          <p:spTgt spid="235532"/>
                                        </p:tgtEl>
                                        <p:attrNameLst>
                                          <p:attrName>style.visibility</p:attrName>
                                        </p:attrNameLst>
                                      </p:cBhvr>
                                      <p:to>
                                        <p:strVal val="visible"/>
                                      </p:to>
                                    </p:set>
                                  </p:childTnLst>
                                </p:cTn>
                              </p:par>
                            </p:childTnLst>
                          </p:cTn>
                        </p:par>
                        <p:par>
                          <p:cTn id="14" fill="hold" nodeType="afterGroup">
                            <p:stCondLst>
                              <p:cond delay="2500"/>
                            </p:stCondLst>
                            <p:childTnLst>
                              <p:par>
                                <p:cTn id="15" presetID="3" presetClass="entr" presetSubtype="0" fill="hold" grpId="0" nodeType="afterEffect">
                                  <p:stCondLst>
                                    <p:cond delay="1000"/>
                                  </p:stCondLst>
                                  <p:childTnLst>
                                    <p:set>
                                      <p:cBhvr>
                                        <p:cTn id="16" dur="1" fill="hold">
                                          <p:stCondLst>
                                            <p:cond delay="0"/>
                                          </p:stCondLst>
                                        </p:cTn>
                                        <p:tgtEl>
                                          <p:spTgt spid="235533"/>
                                        </p:tgtEl>
                                        <p:attrNameLst>
                                          <p:attrName>style.visibility</p:attrName>
                                        </p:attrNameLst>
                                      </p:cBhvr>
                                      <p:to>
                                        <p:strVal val="visible"/>
                                      </p:to>
                                    </p:set>
                                  </p:childTnLst>
                                </p:cTn>
                              </p:par>
                            </p:childTnLst>
                          </p:cTn>
                        </p:par>
                        <p:par>
                          <p:cTn id="17" fill="hold" nodeType="afterGroup">
                            <p:stCondLst>
                              <p:cond delay="3500"/>
                            </p:stCondLst>
                            <p:childTnLst>
                              <p:par>
                                <p:cTn id="18" presetID="3" presetClass="entr" presetSubtype="0" fill="hold" grpId="0" nodeType="afterEffect">
                                  <p:stCondLst>
                                    <p:cond delay="1000"/>
                                  </p:stCondLst>
                                  <p:childTnLst>
                                    <p:set>
                                      <p:cBhvr>
                                        <p:cTn id="19" dur="1" fill="hold">
                                          <p:stCondLst>
                                            <p:cond delay="0"/>
                                          </p:stCondLst>
                                        </p:cTn>
                                        <p:tgtEl>
                                          <p:spTgt spid="235534"/>
                                        </p:tgtEl>
                                        <p:attrNameLst>
                                          <p:attrName>style.visibility</p:attrName>
                                        </p:attrNameLst>
                                      </p:cBhvr>
                                      <p:to>
                                        <p:strVal val="visible"/>
                                      </p:to>
                                    </p:set>
                                  </p:childTnLst>
                                </p:cTn>
                              </p:par>
                            </p:childTnLst>
                          </p:cTn>
                        </p:par>
                        <p:par>
                          <p:cTn id="20" fill="hold" nodeType="afterGroup">
                            <p:stCondLst>
                              <p:cond delay="4500"/>
                            </p:stCondLst>
                            <p:childTnLst>
                              <p:par>
                                <p:cTn id="21" presetID="3" presetClass="entr" presetSubtype="0" fill="hold" grpId="0" nodeType="afterEffect">
                                  <p:stCondLst>
                                    <p:cond delay="1000"/>
                                  </p:stCondLst>
                                  <p:childTnLst>
                                    <p:set>
                                      <p:cBhvr>
                                        <p:cTn id="22"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124200"/>
          </a:xfrm>
          <a:effectLst/>
        </p:spPr>
        <p:txBody>
          <a:bodyPr>
            <a:normAutofit fontScale="90000"/>
          </a:bodyPr>
          <a:lstStyle/>
          <a:p>
            <a:pPr eaLnBrk="1" hangingPunct="1"/>
            <a:r>
              <a:rPr lang="en-US" b="1" u="sng" dirty="0" err="1" smtClean="0">
                <a:solidFill>
                  <a:schemeClr val="bg1"/>
                </a:solidFill>
                <a:latin typeface="Arial" charset="0"/>
                <a:ea typeface="Osaka" charset="0"/>
                <a:cs typeface="Arial" charset="0"/>
              </a:rPr>
              <a:t>Điểm</a:t>
            </a:r>
            <a:r>
              <a:rPr lang="en-US" b="1" u="sng" dirty="0" smtClean="0">
                <a:solidFill>
                  <a:schemeClr val="bg1"/>
                </a:solidFill>
                <a:latin typeface="Arial" charset="0"/>
                <a:ea typeface="Osaka" charset="0"/>
                <a:cs typeface="Arial" charset="0"/>
              </a:rPr>
              <a:t> </a:t>
            </a:r>
            <a:r>
              <a:rPr lang="en-US" b="1" u="sng" dirty="0" err="1" smtClean="0">
                <a:solidFill>
                  <a:schemeClr val="bg1"/>
                </a:solidFill>
                <a:latin typeface="Arial" charset="0"/>
                <a:ea typeface="Osaka" charset="0"/>
                <a:cs typeface="Arial" charset="0"/>
              </a:rPr>
              <a:t>chính</a:t>
            </a:r>
            <a:r>
              <a:rPr lang="en-US" b="1" u="sng" dirty="0" smtClean="0">
                <a:solidFill>
                  <a:schemeClr val="bg1"/>
                </a:solidFill>
                <a:latin typeface="Arial" charset="0"/>
                <a:ea typeface="Osaka" charset="0"/>
                <a:cs typeface="Arial" charset="0"/>
              </a:rPr>
              <a:t> </a:t>
            </a:r>
            <a:r>
              <a:rPr lang="en-US" b="1" u="sng" dirty="0" err="1" smtClean="0">
                <a:solidFill>
                  <a:schemeClr val="bg1"/>
                </a:solidFill>
                <a:latin typeface="Arial" charset="0"/>
                <a:ea typeface="Osaka" charset="0"/>
                <a:cs typeface="Arial" charset="0"/>
              </a:rPr>
              <a:t>Phao-lô</a:t>
            </a:r>
            <a:r>
              <a:rPr lang="en-US" b="1" u="sng" dirty="0" smtClean="0">
                <a:solidFill>
                  <a:schemeClr val="bg1"/>
                </a:solidFill>
                <a:latin typeface="Arial" charset="0"/>
                <a:ea typeface="Osaka" charset="0"/>
                <a:cs typeface="Arial" charset="0"/>
              </a:rPr>
              <a:t> </a:t>
            </a:r>
            <a:r>
              <a:rPr lang="en-US" b="1" u="sng" dirty="0" err="1" smtClean="0">
                <a:solidFill>
                  <a:schemeClr val="bg1"/>
                </a:solidFill>
                <a:latin typeface="Arial" charset="0"/>
                <a:ea typeface="Osaka" charset="0"/>
                <a:cs typeface="Arial" charset="0"/>
              </a:rPr>
              <a:t>nói</a:t>
            </a:r>
            <a:r>
              <a:rPr lang="en-US" b="1" dirty="0" smtClean="0">
                <a:solidFill>
                  <a:schemeClr val="bg1"/>
                </a:solidFill>
                <a:latin typeface="Arial" charset="0"/>
                <a:ea typeface="Osaka" charset="0"/>
                <a:cs typeface="Arial" charset="0"/>
              </a:rPr>
              <a:t>: </a:t>
            </a:r>
            <a:r>
              <a:rPr lang="en-US" b="1" dirty="0">
                <a:solidFill>
                  <a:schemeClr val="bg1"/>
                </a:solidFill>
                <a:latin typeface="Arial" charset="0"/>
                <a:ea typeface="Osaka" charset="0"/>
                <a:cs typeface="Arial" charset="0"/>
              </a:rPr>
              <a:t/>
            </a:r>
            <a:br>
              <a:rPr lang="en-US" b="1" dirty="0">
                <a:solidFill>
                  <a:schemeClr val="bg1"/>
                </a:solidFill>
                <a:latin typeface="Arial" charset="0"/>
                <a:ea typeface="Osaka" charset="0"/>
                <a:cs typeface="Arial" charset="0"/>
              </a:rPr>
            </a:br>
            <a:r>
              <a:rPr lang="en-US" b="1" dirty="0" err="1" smtClean="0">
                <a:solidFill>
                  <a:schemeClr val="bg1"/>
                </a:solidFill>
                <a:latin typeface="Arial" charset="0"/>
                <a:ea typeface="Osaka" charset="0"/>
                <a:cs typeface="Arial" charset="0"/>
              </a:rPr>
              <a:t>Đừng</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chia</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rẽ</a:t>
            </a:r>
            <a:r>
              <a:rPr lang="en-US" b="1" dirty="0" smtClean="0">
                <a:solidFill>
                  <a:schemeClr val="bg1"/>
                </a:solidFill>
                <a:latin typeface="Arial" charset="0"/>
                <a:ea typeface="Osaka" charset="0"/>
                <a:cs typeface="Arial" charset="0"/>
              </a:rPr>
              <a:t> do </a:t>
            </a:r>
            <a:r>
              <a:rPr lang="en-US" b="1" dirty="0" err="1" smtClean="0">
                <a:solidFill>
                  <a:schemeClr val="bg1"/>
                </a:solidFill>
                <a:latin typeface="Arial" charset="0"/>
                <a:ea typeface="Osaka" charset="0"/>
                <a:cs typeface="Arial" charset="0"/>
              </a:rPr>
              <a:t>thích</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người</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lãnh</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đạo</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bởi</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vì</a:t>
            </a:r>
            <a:r>
              <a:rPr lang="en-US" b="1" dirty="0" smtClean="0">
                <a:solidFill>
                  <a:schemeClr val="bg1"/>
                </a:solidFill>
                <a:latin typeface="Arial" charset="0"/>
                <a:ea typeface="Osaka" charset="0"/>
                <a:cs typeface="Arial" charset="0"/>
              </a:rPr>
              <a:t> </a:t>
            </a:r>
            <a:r>
              <a:rPr lang="en-US" b="1" dirty="0" err="1" smtClean="0">
                <a:solidFill>
                  <a:srgbClr val="FFFF00"/>
                </a:solidFill>
                <a:latin typeface="Arial" charset="0"/>
                <a:ea typeface="Osaka" charset="0"/>
                <a:cs typeface="Arial" charset="0"/>
              </a:rPr>
              <a:t>Phúc</a:t>
            </a:r>
            <a:r>
              <a:rPr lang="en-US" b="1" dirty="0" smtClean="0">
                <a:solidFill>
                  <a:srgbClr val="FFFF00"/>
                </a:solidFill>
                <a:latin typeface="Arial" charset="0"/>
                <a:ea typeface="Osaka" charset="0"/>
                <a:cs typeface="Arial" charset="0"/>
              </a:rPr>
              <a:t> </a:t>
            </a:r>
            <a:r>
              <a:rPr lang="en-US" b="1" dirty="0" err="1" smtClean="0">
                <a:solidFill>
                  <a:srgbClr val="FFFF00"/>
                </a:solidFill>
                <a:latin typeface="Arial" charset="0"/>
                <a:ea typeface="Osaka" charset="0"/>
                <a:cs typeface="Arial" charset="0"/>
              </a:rPr>
              <a:t>Âm</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dựa</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trên</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nền</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tảng</a:t>
            </a:r>
            <a:r>
              <a:rPr lang="en-US" b="1" dirty="0" smtClean="0">
                <a:solidFill>
                  <a:schemeClr val="bg1"/>
                </a:solidFill>
                <a:latin typeface="Arial" charset="0"/>
                <a:ea typeface="Osaka" charset="0"/>
                <a:cs typeface="Arial" charset="0"/>
              </a:rPr>
              <a:t> </a:t>
            </a:r>
            <a:br>
              <a:rPr lang="en-US" b="1" dirty="0" smtClean="0">
                <a:solidFill>
                  <a:schemeClr val="bg1"/>
                </a:solidFill>
                <a:latin typeface="Arial" charset="0"/>
                <a:ea typeface="Osaka" charset="0"/>
                <a:cs typeface="Arial" charset="0"/>
              </a:rPr>
            </a:br>
            <a:r>
              <a:rPr lang="en-US" b="1" dirty="0" err="1" smtClean="0">
                <a:solidFill>
                  <a:schemeClr val="bg1"/>
                </a:solidFill>
                <a:latin typeface="Arial" charset="0"/>
                <a:ea typeface="Osaka" charset="0"/>
                <a:cs typeface="Arial" charset="0"/>
              </a:rPr>
              <a:t>Đấng</a:t>
            </a:r>
            <a:r>
              <a:rPr lang="en-US" b="1" dirty="0" smtClean="0">
                <a:solidFill>
                  <a:schemeClr val="bg1"/>
                </a:solidFill>
                <a:latin typeface="Arial" charset="0"/>
                <a:ea typeface="Osaka" charset="0"/>
                <a:cs typeface="Arial" charset="0"/>
              </a:rPr>
              <a:t> </a:t>
            </a:r>
            <a:r>
              <a:rPr lang="en-US" b="1" dirty="0" err="1" smtClean="0">
                <a:solidFill>
                  <a:schemeClr val="bg1"/>
                </a:solidFill>
                <a:latin typeface="Arial" charset="0"/>
                <a:ea typeface="Osaka" charset="0"/>
                <a:cs typeface="Arial" charset="0"/>
              </a:rPr>
              <a:t>bị</a:t>
            </a:r>
            <a:r>
              <a:rPr lang="en-US" b="1" dirty="0" smtClean="0">
                <a:solidFill>
                  <a:schemeClr val="bg1"/>
                </a:solidFill>
                <a:latin typeface="Arial" charset="0"/>
                <a:ea typeface="Osaka" charset="0"/>
                <a:cs typeface="Arial" charset="0"/>
              </a:rPr>
              <a:t>  </a:t>
            </a:r>
            <a:r>
              <a:rPr lang="en-US" b="1" dirty="0" err="1" smtClean="0">
                <a:solidFill>
                  <a:srgbClr val="FFFF00"/>
                </a:solidFill>
                <a:latin typeface="Arial" charset="0"/>
                <a:ea typeface="Osaka" charset="0"/>
                <a:cs typeface="Arial" charset="0"/>
              </a:rPr>
              <a:t>đóng</a:t>
            </a:r>
            <a:r>
              <a:rPr lang="en-US" b="1" dirty="0" smtClean="0">
                <a:solidFill>
                  <a:srgbClr val="FFFF00"/>
                </a:solidFill>
                <a:latin typeface="Arial" charset="0"/>
                <a:ea typeface="Osaka" charset="0"/>
                <a:cs typeface="Arial" charset="0"/>
              </a:rPr>
              <a:t> </a:t>
            </a:r>
            <a:r>
              <a:rPr lang="en-US" b="1" dirty="0" err="1" smtClean="0">
                <a:solidFill>
                  <a:srgbClr val="FFFF00"/>
                </a:solidFill>
                <a:latin typeface="Arial" charset="0"/>
                <a:ea typeface="Osaka" charset="0"/>
                <a:cs typeface="Arial" charset="0"/>
              </a:rPr>
              <a:t>đinh</a:t>
            </a:r>
            <a:r>
              <a:rPr lang="en-US" b="1" dirty="0" smtClean="0">
                <a:solidFill>
                  <a:schemeClr val="bg1"/>
                </a:solidFill>
                <a:latin typeface="Arial" charset="0"/>
                <a:ea typeface="Osaka" charset="0"/>
                <a:cs typeface="Arial" charset="0"/>
              </a:rPr>
              <a:t>. </a:t>
            </a:r>
            <a:endParaRPr lang="en-US" dirty="0">
              <a:solidFill>
                <a:schemeClr val="bg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16010" b="5014"/>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p:spPr>
        <p:txBody>
          <a:bodyPr>
            <a:normAutofit fontScale="90000"/>
          </a:bodyPr>
          <a:lstStyle/>
          <a:p>
            <a:pPr eaLnBrk="1" hangingPunct="1">
              <a:defRPr/>
            </a:pPr>
            <a:r>
              <a:rPr lang="en-US" b="1" dirty="0" err="1" smtClean="0">
                <a:solidFill>
                  <a:schemeClr val="bg1"/>
                </a:solidFill>
              </a:rPr>
              <a:t>Làm</a:t>
            </a:r>
            <a:r>
              <a:rPr lang="en-US" b="1" dirty="0" smtClean="0">
                <a:solidFill>
                  <a:schemeClr val="bg1"/>
                </a:solidFill>
              </a:rPr>
              <a:t> </a:t>
            </a:r>
            <a:r>
              <a:rPr lang="en-US" b="1" dirty="0" err="1" smtClean="0">
                <a:solidFill>
                  <a:schemeClr val="bg1"/>
                </a:solidFill>
              </a:rPr>
              <a:t>sao</a:t>
            </a:r>
            <a:r>
              <a:rPr lang="en-US" b="1" dirty="0" smtClean="0">
                <a:solidFill>
                  <a:schemeClr val="bg1"/>
                </a:solidFill>
              </a:rPr>
              <a:t> </a:t>
            </a:r>
            <a:r>
              <a:rPr lang="en-US" b="1" dirty="0" err="1" smtClean="0">
                <a:solidFill>
                  <a:schemeClr val="bg1"/>
                </a:solidFill>
              </a:rPr>
              <a:t>chúng</a:t>
            </a:r>
            <a:r>
              <a:rPr lang="en-US" b="1" dirty="0" smtClean="0">
                <a:solidFill>
                  <a:schemeClr val="bg1"/>
                </a:solidFill>
              </a:rPr>
              <a:t> </a:t>
            </a:r>
            <a:r>
              <a:rPr lang="en-US" b="1" dirty="0" err="1" smtClean="0">
                <a:solidFill>
                  <a:schemeClr val="bg1"/>
                </a:solidFill>
              </a:rPr>
              <a:t>ta</a:t>
            </a:r>
            <a:r>
              <a:rPr lang="en-US" b="1" dirty="0" smtClean="0">
                <a:solidFill>
                  <a:schemeClr val="bg1"/>
                </a:solidFill>
              </a:rPr>
              <a:t> </a:t>
            </a:r>
            <a:r>
              <a:rPr lang="en-US" b="1" dirty="0" err="1" smtClean="0">
                <a:solidFill>
                  <a:schemeClr val="bg1"/>
                </a:solidFill>
              </a:rPr>
              <a:t>để</a:t>
            </a:r>
            <a:r>
              <a:rPr lang="en-US" b="1" dirty="0" smtClean="0">
                <a:solidFill>
                  <a:schemeClr val="bg1"/>
                </a:solidFill>
              </a:rPr>
              <a:t/>
            </a:r>
            <a:br>
              <a:rPr lang="en-US" b="1" dirty="0" smtClean="0">
                <a:solidFill>
                  <a:schemeClr val="bg1"/>
                </a:solidFill>
              </a:rPr>
            </a:br>
            <a:r>
              <a:rPr lang="en-US" b="1" dirty="0" smtClean="0">
                <a:solidFill>
                  <a:schemeClr val="bg1"/>
                </a:solidFill>
              </a:rPr>
              <a:t> </a:t>
            </a:r>
            <a:r>
              <a:rPr lang="en-US" b="1" dirty="0" err="1" smtClean="0">
                <a:solidFill>
                  <a:schemeClr val="bg1"/>
                </a:solidFill>
              </a:rPr>
              <a:t>thập</a:t>
            </a:r>
            <a:r>
              <a:rPr lang="en-US" b="1" dirty="0" smtClean="0">
                <a:solidFill>
                  <a:schemeClr val="bg1"/>
                </a:solidFill>
              </a:rPr>
              <a:t> </a:t>
            </a:r>
            <a:r>
              <a:rPr lang="en-US" b="1" dirty="0" err="1" smtClean="0">
                <a:solidFill>
                  <a:schemeClr val="bg1"/>
                </a:solidFill>
              </a:rPr>
              <a:t>tự</a:t>
            </a:r>
            <a:r>
              <a:rPr lang="en-US" b="1" dirty="0" smtClean="0">
                <a:solidFill>
                  <a:schemeClr val="bg1"/>
                </a:solidFill>
              </a:rPr>
              <a:t> </a:t>
            </a:r>
            <a:r>
              <a:rPr lang="en-US" b="1" dirty="0" err="1" smtClean="0">
                <a:solidFill>
                  <a:schemeClr val="bg1"/>
                </a:solidFill>
              </a:rPr>
              <a:t>giá</a:t>
            </a:r>
            <a:r>
              <a:rPr lang="en-US" b="1" dirty="0" smtClean="0">
                <a:solidFill>
                  <a:schemeClr val="bg1"/>
                </a:solidFill>
              </a:rPr>
              <a:t> </a:t>
            </a:r>
            <a:r>
              <a:rPr lang="en-US" b="1" dirty="0" err="1" smtClean="0">
                <a:solidFill>
                  <a:schemeClr val="bg1"/>
                </a:solidFill>
              </a:rPr>
              <a:t>làm</a:t>
            </a:r>
            <a:r>
              <a:rPr lang="en-US" b="1" dirty="0" smtClean="0">
                <a:solidFill>
                  <a:schemeClr val="bg1"/>
                </a:solidFill>
              </a:rPr>
              <a:t> </a:t>
            </a:r>
            <a:r>
              <a:rPr lang="en-US" b="1" dirty="0" err="1" smtClean="0">
                <a:solidFill>
                  <a:schemeClr val="bg1"/>
                </a:solidFill>
              </a:rPr>
              <a:t>chuẩn</a:t>
            </a:r>
            <a:r>
              <a:rPr lang="en-US" b="1" dirty="0" smtClean="0">
                <a:solidFill>
                  <a:schemeClr val="bg1"/>
                </a:solidFill>
              </a:rPr>
              <a:t>?</a:t>
            </a:r>
            <a:endParaRPr lang="en-US" b="1" dirty="0">
              <a:solidFill>
                <a:schemeClr val="bg1"/>
              </a:solidFill>
            </a:endParaRPr>
          </a:p>
        </p:txBody>
      </p:sp>
      <p:sp>
        <p:nvSpPr>
          <p:cNvPr id="253955" name="Rectangle 3"/>
          <p:cNvSpPr>
            <a:spLocks noGrp="1" noChangeArrowheads="1"/>
          </p:cNvSpPr>
          <p:nvPr>
            <p:ph type="subTitle" idx="1"/>
          </p:nvPr>
        </p:nvSpPr>
        <p:spPr>
          <a:xfrm>
            <a:off x="5029200" y="2708920"/>
            <a:ext cx="4114800" cy="3124200"/>
          </a:xfrm>
        </p:spPr>
        <p:txBody>
          <a:bodyPr>
            <a:normAutofit/>
          </a:bodyPr>
          <a:lstStyle/>
          <a:p>
            <a:pPr marL="609600" indent="-609600" algn="l" eaLnBrk="1" hangingPunct="1">
              <a:buFontTx/>
              <a:buAutoNum type="arabicPeriod" startAt="3"/>
            </a:pPr>
            <a:r>
              <a:rPr lang="en-US" sz="3600" b="1" dirty="0" err="1" smtClean="0">
                <a:solidFill>
                  <a:srgbClr val="C00000"/>
                </a:solidFill>
                <a:effectLst>
                  <a:glow rad="165100">
                    <a:schemeClr val="bg1">
                      <a:alpha val="75000"/>
                    </a:schemeClr>
                  </a:glow>
                </a:effectLst>
                <a:latin typeface="Arial" charset="0"/>
                <a:ea typeface="Osaka" charset="0"/>
                <a:cs typeface="Osaka" charset="0"/>
              </a:rPr>
              <a:t>Khen</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nhưng</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đừng</a:t>
            </a:r>
            <a:r>
              <a:rPr lang="en-US" sz="3600" b="1" dirty="0" smtClean="0">
                <a:solidFill>
                  <a:srgbClr val="C00000"/>
                </a:solidFill>
                <a:effectLst>
                  <a:glow rad="165100">
                    <a:schemeClr val="bg1">
                      <a:alpha val="75000"/>
                    </a:schemeClr>
                  </a:glow>
                </a:effectLst>
                <a:latin typeface="Arial" charset="0"/>
                <a:ea typeface="Osaka" charset="0"/>
                <a:cs typeface="Osaka" charset="0"/>
              </a:rPr>
              <a:t> so </a:t>
            </a:r>
            <a:r>
              <a:rPr lang="en-US" sz="3600" b="1" dirty="0" err="1" smtClean="0">
                <a:solidFill>
                  <a:srgbClr val="C00000"/>
                </a:solidFill>
                <a:effectLst>
                  <a:glow rad="165100">
                    <a:schemeClr val="bg1">
                      <a:alpha val="75000"/>
                    </a:schemeClr>
                  </a:glow>
                </a:effectLst>
                <a:latin typeface="Arial" charset="0"/>
                <a:ea typeface="Osaka" charset="0"/>
                <a:cs typeface="Osaka" charset="0"/>
              </a:rPr>
              <a:t>sánh</a:t>
            </a:r>
            <a:endParaRPr lang="en-US" sz="3600" b="1" dirty="0" smtClean="0">
              <a:solidFill>
                <a:srgbClr val="C00000"/>
              </a:solidFill>
              <a:effectLst>
                <a:glow rad="165100">
                  <a:schemeClr val="bg1">
                    <a:alpha val="75000"/>
                  </a:schemeClr>
                </a:glow>
              </a:effectLst>
              <a:latin typeface="Arial" charset="0"/>
              <a:ea typeface="Osaka" charset="0"/>
              <a:cs typeface="Osaka" charset="0"/>
            </a:endParaRPr>
          </a:p>
          <a:p>
            <a:pPr marL="609600" indent="-609600" algn="l" eaLnBrk="1" hangingPunct="1">
              <a:buFontTx/>
              <a:buAutoNum type="arabicPeriod" startAt="3"/>
            </a:pPr>
            <a:r>
              <a:rPr lang="en-US" sz="3600" b="1" dirty="0" err="1" smtClean="0">
                <a:solidFill>
                  <a:srgbClr val="C00000"/>
                </a:solidFill>
                <a:effectLst>
                  <a:glow rad="165100">
                    <a:schemeClr val="bg1">
                      <a:alpha val="75000"/>
                    </a:schemeClr>
                  </a:glow>
                </a:effectLst>
                <a:latin typeface="Arial" charset="0"/>
                <a:ea typeface="Osaka" charset="0"/>
                <a:cs typeface="Osaka" charset="0"/>
              </a:rPr>
              <a:t>Hãy</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thuận</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phục</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các</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trưởng</a:t>
            </a:r>
            <a:r>
              <a:rPr lang="en-US" sz="3600" b="1" dirty="0" smtClean="0">
                <a:solidFill>
                  <a:srgbClr val="C00000"/>
                </a:solidFill>
                <a:effectLst>
                  <a:glow rad="165100">
                    <a:schemeClr val="bg1">
                      <a:alpha val="75000"/>
                    </a:schemeClr>
                  </a:glow>
                </a:effectLst>
                <a:latin typeface="Arial" charset="0"/>
                <a:ea typeface="Osaka" charset="0"/>
                <a:cs typeface="Osaka" charset="0"/>
              </a:rPr>
              <a:t> </a:t>
            </a:r>
            <a:r>
              <a:rPr lang="en-US" sz="3600" b="1" dirty="0" err="1" smtClean="0">
                <a:solidFill>
                  <a:srgbClr val="C00000"/>
                </a:solidFill>
                <a:effectLst>
                  <a:glow rad="165100">
                    <a:schemeClr val="bg1">
                      <a:alpha val="75000"/>
                    </a:schemeClr>
                  </a:glow>
                </a:effectLst>
                <a:latin typeface="Arial" charset="0"/>
                <a:ea typeface="Osaka" charset="0"/>
                <a:cs typeface="Osaka" charset="0"/>
              </a:rPr>
              <a:t>lão</a:t>
            </a:r>
            <a:endParaRPr lang="en-US" sz="3600" b="1" dirty="0">
              <a:solidFill>
                <a:srgbClr val="C00000"/>
              </a:solidFill>
              <a:effectLst>
                <a:glow rad="165100">
                  <a:schemeClr val="bg1">
                    <a:alpha val="75000"/>
                  </a:schemeClr>
                </a:glow>
              </a:effectLst>
              <a:latin typeface="Arial" charset="0"/>
              <a:ea typeface="Osaka" charset="0"/>
              <a:cs typeface="Osaka" charset="0"/>
            </a:endParaRP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l">
              <a:spcBef>
                <a:spcPct val="20000"/>
              </a:spcBef>
              <a:buFont typeface="Arial" charset="0"/>
              <a:buAutoNum type="arabicPeriod"/>
            </a:pPr>
            <a:r>
              <a:rPr lang="en-US" sz="3600" b="1" dirty="0" err="1" smtClean="0">
                <a:solidFill>
                  <a:srgbClr val="C00000"/>
                </a:solidFill>
                <a:effectLst>
                  <a:glow rad="165100">
                    <a:schemeClr val="bg1">
                      <a:alpha val="75000"/>
                    </a:schemeClr>
                  </a:glow>
                </a:effectLst>
                <a:ea typeface="Osaka" charset="0"/>
                <a:cs typeface="Osaka" charset="0"/>
              </a:rPr>
              <a:t>Đừng</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lý</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tưởng</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hóa</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lãnh</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đạo</a:t>
            </a:r>
            <a:r>
              <a:rPr lang="en-US" sz="3600" b="1" dirty="0" smtClean="0">
                <a:solidFill>
                  <a:srgbClr val="C00000"/>
                </a:solidFill>
                <a:effectLst>
                  <a:glow rad="165100">
                    <a:schemeClr val="bg1">
                      <a:alpha val="75000"/>
                    </a:schemeClr>
                  </a:glow>
                </a:effectLst>
                <a:ea typeface="Osaka" charset="0"/>
                <a:cs typeface="Osaka" charset="0"/>
              </a:rPr>
              <a:t> C</a:t>
            </a:r>
            <a:r>
              <a:rPr lang="vi-VN" sz="3600" b="1" dirty="0" smtClean="0">
                <a:solidFill>
                  <a:srgbClr val="C00000"/>
                </a:solidFill>
                <a:effectLst>
                  <a:glow rad="165100">
                    <a:schemeClr val="bg1">
                      <a:alpha val="75000"/>
                    </a:schemeClr>
                  </a:glow>
                </a:effectLst>
                <a:ea typeface="Osaka" charset="0"/>
                <a:cs typeface="Osaka" charset="0"/>
              </a:rPr>
              <a:t>ơ đốc</a:t>
            </a:r>
            <a:r>
              <a:rPr lang="en-US" sz="3600" b="1" dirty="0" smtClean="0">
                <a:solidFill>
                  <a:srgbClr val="C00000"/>
                </a:solidFill>
                <a:effectLst>
                  <a:glow rad="165100">
                    <a:schemeClr val="bg1">
                      <a:alpha val="75000"/>
                    </a:schemeClr>
                  </a:glow>
                </a:effectLst>
                <a:ea typeface="Osaka" charset="0"/>
                <a:cs typeface="Osaka" charset="0"/>
              </a:rPr>
              <a:t> </a:t>
            </a:r>
            <a:endParaRPr lang="en-US" sz="3600" b="1" dirty="0">
              <a:solidFill>
                <a:srgbClr val="C00000"/>
              </a:solidFill>
              <a:effectLst>
                <a:glow rad="165100">
                  <a:schemeClr val="bg1">
                    <a:alpha val="75000"/>
                  </a:schemeClr>
                </a:glow>
              </a:effectLst>
              <a:ea typeface="Osaka" charset="0"/>
              <a:cs typeface="Osaka" charset="0"/>
            </a:endParaRPr>
          </a:p>
          <a:p>
            <a:pPr marL="609600" indent="-609600">
              <a:spcBef>
                <a:spcPct val="20000"/>
              </a:spcBef>
              <a:buFont typeface="Arial" charset="0"/>
              <a:buAutoNum type="arabicPeriod"/>
            </a:pPr>
            <a:r>
              <a:rPr lang="en-US" sz="3600" b="1" dirty="0" err="1" smtClean="0">
                <a:solidFill>
                  <a:srgbClr val="C00000"/>
                </a:solidFill>
                <a:effectLst>
                  <a:glow rad="165100">
                    <a:schemeClr val="bg1">
                      <a:alpha val="75000"/>
                    </a:schemeClr>
                  </a:glow>
                </a:effectLst>
                <a:ea typeface="Osaka" charset="0"/>
                <a:cs typeface="Osaka" charset="0"/>
              </a:rPr>
              <a:t>Hãy</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nói</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về</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lãnh</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đạo</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cách</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tích</a:t>
            </a:r>
            <a:r>
              <a:rPr lang="en-US" sz="3600" b="1" dirty="0" smtClean="0">
                <a:solidFill>
                  <a:srgbClr val="C00000"/>
                </a:solidFill>
                <a:effectLst>
                  <a:glow rad="165100">
                    <a:schemeClr val="bg1">
                      <a:alpha val="75000"/>
                    </a:schemeClr>
                  </a:glow>
                </a:effectLst>
                <a:ea typeface="Osaka" charset="0"/>
                <a:cs typeface="Osaka" charset="0"/>
              </a:rPr>
              <a:t> </a:t>
            </a:r>
            <a:r>
              <a:rPr lang="en-US" sz="3600" b="1" dirty="0" err="1" smtClean="0">
                <a:solidFill>
                  <a:srgbClr val="C00000"/>
                </a:solidFill>
                <a:effectLst>
                  <a:glow rad="165100">
                    <a:schemeClr val="bg1">
                      <a:alpha val="75000"/>
                    </a:schemeClr>
                  </a:glow>
                </a:effectLst>
                <a:ea typeface="Osaka" charset="0"/>
                <a:cs typeface="Osaka" charset="0"/>
              </a:rPr>
              <a:t>cực</a:t>
            </a:r>
            <a:r>
              <a:rPr lang="en-US" sz="3600" b="1" dirty="0" smtClean="0">
                <a:solidFill>
                  <a:srgbClr val="C00000"/>
                </a:solidFill>
                <a:effectLst>
                  <a:glow rad="165100">
                    <a:schemeClr val="bg1">
                      <a:alpha val="75000"/>
                    </a:schemeClr>
                  </a:glow>
                </a:effectLst>
                <a:ea typeface="Osaka" charset="0"/>
                <a:cs typeface="Osaka" charset="0"/>
              </a:rPr>
              <a:t> </a:t>
            </a:r>
            <a:endParaRPr lang="en-US" sz="3600" b="1" dirty="0">
              <a:solidFill>
                <a:srgbClr val="C00000"/>
              </a:solidFill>
              <a:effectLst>
                <a:glow rad="165100">
                  <a:schemeClr val="bg1">
                    <a:alpha val="75000"/>
                  </a:schemeClr>
                </a:glow>
              </a:effectLst>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65219" name="Title 2"/>
          <p:cNvSpPr>
            <a:spLocks noGrp="1"/>
          </p:cNvSpPr>
          <p:nvPr>
            <p:ph type="title" idx="4294967295"/>
          </p:nvPr>
        </p:nvSpPr>
        <p:spPr>
          <a:xfrm>
            <a:off x="0" y="2438400"/>
            <a:ext cx="9144000" cy="1143000"/>
          </a:xfrm>
        </p:spPr>
        <p:txBody>
          <a:bodyPr>
            <a:normAutofit fontScale="90000"/>
          </a:bodyPr>
          <a:lstStyle/>
          <a:p>
            <a:r>
              <a:rPr lang="en-US" sz="8800" dirty="0" smtClean="0">
                <a:solidFill>
                  <a:schemeClr val="bg1"/>
                </a:solidFill>
                <a:latin typeface="Arial" charset="0"/>
                <a:ea typeface="Osaka" charset="0"/>
                <a:cs typeface="Arial" charset="0"/>
              </a:rPr>
              <a:t>I </a:t>
            </a:r>
            <a:r>
              <a:rPr lang="en-US" sz="8800" dirty="0" err="1" smtClean="0">
                <a:solidFill>
                  <a:schemeClr val="bg1"/>
                </a:solidFill>
                <a:latin typeface="Arial" charset="0"/>
                <a:ea typeface="Osaka" charset="0"/>
                <a:cs typeface="Arial" charset="0"/>
              </a:rPr>
              <a:t>Côrinhtô</a:t>
            </a:r>
            <a:r>
              <a:rPr lang="en-US" sz="8800" dirty="0" smtClean="0">
                <a:solidFill>
                  <a:schemeClr val="bg1"/>
                </a:solidFill>
                <a:latin typeface="Arial" charset="0"/>
                <a:ea typeface="Osaka" charset="0"/>
                <a:cs typeface="Arial" charset="0"/>
              </a:rPr>
              <a:t> đ. </a:t>
            </a:r>
            <a:r>
              <a:rPr lang="en-US" sz="8800" dirty="0">
                <a:solidFill>
                  <a:schemeClr val="bg1"/>
                </a:solidFill>
                <a:latin typeface="Arial" charset="0"/>
                <a:ea typeface="Osaka" charset="0"/>
                <a:cs typeface="Arial" charset="0"/>
              </a:rPr>
              <a:t>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4" cstate="print">
            <a:extLst>
              <a:ext uri="{28A0092B-C50C-407E-A947-70E740481C1C}">
                <a14:useLocalDpi xmlns:a14="http://schemas.microsoft.com/office/drawing/2010/main" val="0"/>
              </a:ext>
            </a:extLst>
          </a:blip>
          <a:srcRect l="39685" t="22900" r="24274" b="32492"/>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dirty="0" err="1" smtClean="0">
                <a:solidFill>
                  <a:srgbClr val="FFFFFF"/>
                </a:solidFill>
                <a:latin typeface="Arial" charset="0"/>
                <a:ea typeface="Osaka" charset="0"/>
                <a:cs typeface="Osaka" charset="0"/>
              </a:rPr>
              <a:t>Những</a:t>
            </a:r>
            <a:r>
              <a:rPr lang="en-US" sz="4800" dirty="0" smtClean="0">
                <a:solidFill>
                  <a:srgbClr val="FFFFFF"/>
                </a:solidFill>
                <a:latin typeface="Arial" charset="0"/>
                <a:ea typeface="Osaka" charset="0"/>
                <a:cs typeface="Osaka" charset="0"/>
              </a:rPr>
              <a:t> </a:t>
            </a:r>
            <a:r>
              <a:rPr lang="en-US" sz="4800" dirty="0" err="1" smtClean="0">
                <a:solidFill>
                  <a:srgbClr val="FFFFFF"/>
                </a:solidFill>
                <a:latin typeface="Arial" charset="0"/>
                <a:ea typeface="Osaka" charset="0"/>
                <a:cs typeface="Osaka" charset="0"/>
              </a:rPr>
              <a:t>triết</a:t>
            </a:r>
            <a:r>
              <a:rPr lang="en-US" sz="4800" dirty="0" smtClean="0">
                <a:solidFill>
                  <a:srgbClr val="FFFFFF"/>
                </a:solidFill>
                <a:latin typeface="Arial" charset="0"/>
                <a:ea typeface="Osaka" charset="0"/>
                <a:cs typeface="Osaka" charset="0"/>
              </a:rPr>
              <a:t> </a:t>
            </a:r>
            <a:r>
              <a:rPr lang="en-US" sz="4800" dirty="0" err="1" smtClean="0">
                <a:solidFill>
                  <a:srgbClr val="FFFFFF"/>
                </a:solidFill>
                <a:latin typeface="Arial" charset="0"/>
                <a:ea typeface="Osaka" charset="0"/>
                <a:cs typeface="Osaka" charset="0"/>
              </a:rPr>
              <a:t>thuyết</a:t>
            </a:r>
            <a:r>
              <a:rPr lang="en-US" sz="4800" dirty="0" smtClean="0">
                <a:solidFill>
                  <a:srgbClr val="FFFFFF"/>
                </a:solidFill>
                <a:latin typeface="Arial" charset="0"/>
                <a:ea typeface="Osaka" charset="0"/>
                <a:cs typeface="Osaka" charset="0"/>
              </a:rPr>
              <a:t> </a:t>
            </a:r>
            <a:r>
              <a:rPr lang="en-US" sz="4800" dirty="0" err="1" smtClean="0">
                <a:solidFill>
                  <a:srgbClr val="FFFFFF"/>
                </a:solidFill>
                <a:latin typeface="Arial" charset="0"/>
                <a:ea typeface="Osaka" charset="0"/>
                <a:cs typeface="Osaka" charset="0"/>
              </a:rPr>
              <a:t>tại</a:t>
            </a:r>
            <a:r>
              <a:rPr lang="en-US" sz="4800" dirty="0" smtClean="0">
                <a:solidFill>
                  <a:srgbClr val="FFFFFF"/>
                </a:solidFill>
                <a:latin typeface="Arial" charset="0"/>
                <a:ea typeface="Osaka" charset="0"/>
                <a:cs typeface="Osaka" charset="0"/>
              </a:rPr>
              <a:t> </a:t>
            </a:r>
            <a:r>
              <a:rPr lang="en-US" sz="4800" dirty="0" err="1" smtClean="0">
                <a:solidFill>
                  <a:srgbClr val="FFFFFF"/>
                </a:solidFill>
                <a:latin typeface="Arial" charset="0"/>
                <a:ea typeface="Osaka" charset="0"/>
                <a:cs typeface="Osaka" charset="0"/>
              </a:rPr>
              <a:t>Athen</a:t>
            </a:r>
            <a:endParaRPr lang="en-US" sz="4800" dirty="0">
              <a:solidFill>
                <a:srgbClr val="FFFFFF"/>
              </a:solidFill>
              <a:latin typeface="Arial" charset="0"/>
              <a:ea typeface="Osaka" charset="0"/>
              <a:cs typeface="Osaka" charset="0"/>
            </a:endParaRPr>
          </a:p>
        </p:txBody>
      </p:sp>
      <p:sp>
        <p:nvSpPr>
          <p:cNvPr id="268293" name="Text Box 6"/>
          <p:cNvSpPr txBox="1">
            <a:spLocks noChangeArrowheads="1"/>
          </p:cNvSpPr>
          <p:nvPr/>
        </p:nvSpPr>
        <p:spPr bwMode="auto">
          <a:xfrm>
            <a:off x="3437301" y="5199583"/>
            <a:ext cx="1465466" cy="461665"/>
          </a:xfrm>
          <a:prstGeom prst="rect">
            <a:avLst/>
          </a:prstGeom>
          <a:solidFill>
            <a:srgbClr val="0F009D"/>
          </a:solidFill>
          <a:ln>
            <a:noFill/>
          </a:ln>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smtClean="0">
                <a:solidFill>
                  <a:srgbClr val="FFFFFF"/>
                </a:solidFill>
                <a:latin typeface="Arial"/>
                <a:ea typeface="Osaka" charset="0"/>
                <a:cs typeface="Arial"/>
              </a:rPr>
              <a:t>Côrinhtô</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165425" y="4581128"/>
            <a:ext cx="1056700" cy="461665"/>
          </a:xfrm>
          <a:prstGeom prst="rect">
            <a:avLst/>
          </a:prstGeom>
          <a:solidFill>
            <a:srgbClr val="0F009D"/>
          </a:solidFill>
          <a:ln>
            <a:noFill/>
          </a:ln>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smtClean="0">
                <a:solidFill>
                  <a:srgbClr val="FFFFFF"/>
                </a:solidFill>
                <a:latin typeface="Arial"/>
                <a:ea typeface="Osaka" charset="0"/>
                <a:cs typeface="Arial"/>
              </a:rPr>
              <a:t>Athen</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4" cstate="print">
            <a:extLst>
              <a:ext uri="{28A0092B-C50C-407E-A947-70E740481C1C}">
                <a14:useLocalDpi xmlns:a14="http://schemas.microsoft.com/office/drawing/2010/main" val="0"/>
              </a:ext>
            </a:extLst>
          </a:blip>
          <a:srcRect l="56084" t="45001" b="26666"/>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normAutofit fontScale="90000"/>
          </a:bodyPr>
          <a:lstStyle/>
          <a:p>
            <a:pPr eaLnBrk="1" hangingPunct="1"/>
            <a:r>
              <a:rPr lang="en-US" sz="4000" b="1" dirty="0" err="1" smtClean="0">
                <a:latin typeface="Tahoma" charset="0"/>
                <a:ea typeface="ＭＳ Ｐゴシック" charset="0"/>
                <a:cs typeface="ＭＳ Ｐゴシック" charset="0"/>
              </a:rPr>
              <a:t>Thuyết</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Khoái</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Lạc</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và</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Khắc</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Kỷ</a:t>
            </a:r>
            <a:r>
              <a:rPr lang="en-US" sz="4000" b="1" dirty="0" smtClean="0">
                <a:latin typeface="Tahoma" charset="0"/>
                <a:ea typeface="ＭＳ Ｐゴシック" charset="0"/>
                <a:cs typeface="ＭＳ Ｐゴシック" charset="0"/>
              </a:rPr>
              <a:t/>
            </a:r>
            <a:br>
              <a:rPr lang="en-US" sz="4000" b="1" dirty="0" smtClean="0">
                <a:latin typeface="Tahoma" charset="0"/>
                <a:ea typeface="ＭＳ Ｐゴシック" charset="0"/>
                <a:cs typeface="ＭＳ Ｐゴシック" charset="0"/>
              </a:rPr>
            </a:b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tại</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đền</a:t>
            </a:r>
            <a:r>
              <a:rPr lang="en-US" sz="4000" b="1" dirty="0" smtClean="0">
                <a:latin typeface="Tahoma" charset="0"/>
                <a:ea typeface="ＭＳ Ｐゴシック" charset="0"/>
                <a:cs typeface="ＭＳ Ｐゴシック" charset="0"/>
              </a:rPr>
              <a:t> Parthenon</a:t>
            </a:r>
            <a:endParaRPr lang="en-US" sz="4000" b="1" dirty="0">
              <a:latin typeface="Tahoma" charset="0"/>
              <a:ea typeface="ＭＳ Ｐゴシック" charset="0"/>
              <a:cs typeface="ＭＳ Ｐゴシック" charset="0"/>
            </a:endParaRPr>
          </a:p>
        </p:txBody>
      </p:sp>
      <p:pic>
        <p:nvPicPr>
          <p:cNvPr id="270340" name="Picture 4" descr="Acropolis"/>
          <p:cNvPicPr>
            <a:picLocks noChangeAspect="1" noChangeArrowheads="1"/>
          </p:cNvPicPr>
          <p:nvPr/>
        </p:nvPicPr>
        <p:blipFill>
          <a:blip r:embed="rId4" cstate="print">
            <a:extLst>
              <a:ext uri="{28A0092B-C50C-407E-A947-70E740481C1C}">
                <a14:useLocalDpi xmlns:a14="http://schemas.microsoft.com/office/drawing/2010/main" val="0"/>
              </a:ext>
            </a:extLst>
          </a:blip>
          <a:srcRect r="3226" b="60001"/>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14463"/>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normAutofit fontScale="90000"/>
          </a:bodyPr>
          <a:lstStyle/>
          <a:p>
            <a:pPr eaLnBrk="1" hangingPunct="1">
              <a:defRPr/>
            </a:pPr>
            <a:r>
              <a:rPr lang="en-US" sz="5400" b="1" dirty="0" smtClean="0">
                <a:solidFill>
                  <a:schemeClr val="bg1"/>
                </a:solidFill>
                <a:effectLst>
                  <a:outerShdw blurRad="63500" dist="101600" dir="2700000" algn="tl" rotWithShape="0">
                    <a:srgbClr val="000000"/>
                  </a:outerShdw>
                </a:effectLst>
              </a:rPr>
              <a:t>Con </a:t>
            </a:r>
            <a:r>
              <a:rPr lang="en-US" sz="5400" b="1" dirty="0" err="1" smtClean="0">
                <a:solidFill>
                  <a:schemeClr val="bg1"/>
                </a:solidFill>
                <a:effectLst>
                  <a:outerShdw blurRad="63500" dist="101600" dir="2700000" algn="tl" rotWithShape="0">
                    <a:srgbClr val="000000"/>
                  </a:outerShdw>
                </a:effectLst>
              </a:rPr>
              <a:t>đường</a:t>
            </a:r>
            <a:r>
              <a:rPr lang="en-US" sz="5400" b="1" dirty="0" smtClean="0">
                <a:solidFill>
                  <a:schemeClr val="bg1"/>
                </a:solidFill>
                <a:effectLst>
                  <a:outerShdw blurRad="63500" dist="101600" dir="2700000" algn="tl" rotWithShape="0">
                    <a:srgbClr val="000000"/>
                  </a:outerShdw>
                </a:effectLst>
              </a:rPr>
              <a:t> </a:t>
            </a:r>
            <a:r>
              <a:rPr lang="en-US" sz="5400" b="1" dirty="0" err="1" smtClean="0">
                <a:solidFill>
                  <a:schemeClr val="bg1"/>
                </a:solidFill>
                <a:effectLst>
                  <a:outerShdw blurRad="63500" dist="101600" dir="2700000" algn="tl" rotWithShape="0">
                    <a:srgbClr val="000000"/>
                  </a:outerShdw>
                </a:effectLst>
              </a:rPr>
              <a:t>đến</a:t>
            </a:r>
            <a:r>
              <a:rPr lang="en-US" sz="5400" b="1" dirty="0" smtClean="0">
                <a:solidFill>
                  <a:schemeClr val="bg1"/>
                </a:solidFill>
                <a:effectLst>
                  <a:outerShdw blurRad="63500" dist="101600" dir="2700000" algn="tl" rotWithShape="0">
                    <a:srgbClr val="000000"/>
                  </a:outerShdw>
                </a:effectLst>
              </a:rPr>
              <a:t> </a:t>
            </a:r>
            <a:r>
              <a:rPr lang="en-US" sz="5400" b="1" dirty="0" err="1" smtClean="0">
                <a:solidFill>
                  <a:schemeClr val="bg1"/>
                </a:solidFill>
                <a:effectLst>
                  <a:outerShdw blurRad="63500" dist="101600" dir="2700000" algn="tl" rotWithShape="0">
                    <a:srgbClr val="000000"/>
                  </a:outerShdw>
                </a:effectLst>
              </a:rPr>
              <a:t>Hiệp</a:t>
            </a:r>
            <a:r>
              <a:rPr lang="en-US" sz="5400" b="1" dirty="0" smtClean="0">
                <a:solidFill>
                  <a:schemeClr val="bg1"/>
                </a:solidFill>
                <a:effectLst>
                  <a:outerShdw blurRad="63500" dist="101600" dir="2700000" algn="tl" rotWithShape="0">
                    <a:srgbClr val="000000"/>
                  </a:outerShdw>
                </a:effectLst>
              </a:rPr>
              <a:t> </a:t>
            </a:r>
            <a:r>
              <a:rPr lang="en-US" sz="5400" b="1" dirty="0" err="1" smtClean="0">
                <a:solidFill>
                  <a:schemeClr val="bg1"/>
                </a:solidFill>
                <a:effectLst>
                  <a:outerShdw blurRad="63500" dist="101600" dir="2700000" algn="tl" rotWithShape="0">
                    <a:srgbClr val="000000"/>
                  </a:outerShdw>
                </a:effectLst>
              </a:rPr>
              <a:t>Một</a:t>
            </a:r>
            <a:r>
              <a:rPr lang="en-US" sz="5400" b="1" dirty="0" smtClean="0">
                <a:solidFill>
                  <a:schemeClr val="bg1"/>
                </a:solidFill>
                <a:effectLst>
                  <a:outerShdw blurRad="63500" dist="101600" dir="2700000" algn="tl" rotWithShape="0">
                    <a:srgbClr val="000000"/>
                  </a:outerShdw>
                </a:effectLst>
              </a:rPr>
              <a:t>: </a:t>
            </a:r>
            <a:r>
              <a:rPr lang="en-US" sz="5400" b="1" dirty="0" err="1" smtClean="0">
                <a:solidFill>
                  <a:schemeClr val="bg1"/>
                </a:solidFill>
                <a:effectLst>
                  <a:outerShdw blurRad="63500" dist="101600" dir="2700000" algn="tl" rotWithShape="0">
                    <a:srgbClr val="000000"/>
                  </a:outerShdw>
                </a:effectLst>
              </a:rPr>
              <a:t>Tập</a:t>
            </a:r>
            <a:r>
              <a:rPr lang="en-US" sz="5400" b="1" dirty="0" smtClean="0">
                <a:solidFill>
                  <a:schemeClr val="bg1"/>
                </a:solidFill>
                <a:effectLst>
                  <a:outerShdw blurRad="63500" dist="101600" dir="2700000" algn="tl" rotWithShape="0">
                    <a:srgbClr val="000000"/>
                  </a:outerShdw>
                </a:effectLst>
              </a:rPr>
              <a:t> </a:t>
            </a:r>
            <a:r>
              <a:rPr lang="en-US" sz="5400" b="1" dirty="0" err="1" smtClean="0">
                <a:solidFill>
                  <a:schemeClr val="bg1"/>
                </a:solidFill>
                <a:effectLst>
                  <a:outerShdw blurRad="63500" dist="101600" dir="2700000" algn="tl" rotWithShape="0">
                    <a:srgbClr val="000000"/>
                  </a:outerShdw>
                </a:effectLst>
              </a:rPr>
              <a:t>trung</a:t>
            </a:r>
            <a:r>
              <a:rPr lang="en-US" sz="5400" b="1" dirty="0" smtClean="0">
                <a:solidFill>
                  <a:schemeClr val="bg1"/>
                </a:solidFill>
                <a:effectLst>
                  <a:outerShdw blurRad="63500" dist="101600" dir="2700000" algn="tl" rotWithShape="0">
                    <a:srgbClr val="000000"/>
                  </a:outerShdw>
                </a:effectLst>
              </a:rPr>
              <a:t> </a:t>
            </a:r>
            <a:r>
              <a:rPr lang="en-US" sz="5400" b="1" dirty="0" err="1" smtClean="0">
                <a:solidFill>
                  <a:schemeClr val="bg1"/>
                </a:solidFill>
                <a:effectLst>
                  <a:outerShdw blurRad="63500" dist="101600" dir="2700000" algn="tl" rotWithShape="0">
                    <a:srgbClr val="000000"/>
                  </a:outerShdw>
                </a:effectLst>
              </a:rPr>
              <a:t>vào</a:t>
            </a:r>
            <a:r>
              <a:rPr lang="en-US" sz="5400" b="1" dirty="0" smtClean="0">
                <a:solidFill>
                  <a:schemeClr val="bg1"/>
                </a:solidFill>
                <a:effectLst>
                  <a:outerShdw blurRad="63500" dist="101600" dir="2700000" algn="tl" rotWithShape="0">
                    <a:srgbClr val="000000"/>
                  </a:outerShdw>
                </a:effectLst>
              </a:rPr>
              <a:t>…</a:t>
            </a:r>
            <a:endParaRPr lang="en-US" sz="5400" dirty="0" smtClean="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mọi</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sự</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đi</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đúng</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hướng</a:t>
            </a:r>
            <a:r>
              <a:rPr lang="en-US" sz="4400" dirty="0">
                <a:solidFill>
                  <a:srgbClr val="FFFFFF"/>
                </a:solidFill>
                <a:effectLst>
                  <a:outerShdw blurRad="63500" dist="101600" dir="2700000" algn="tl" rotWithShape="0">
                    <a:srgbClr val="000000"/>
                  </a:outerShdw>
                </a:effectLst>
                <a:ea typeface="Osaka" charset="0"/>
                <a:cs typeface="Osaka" charset="0"/>
              </a:rPr>
              <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4572000"/>
            <a:ext cx="270053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Christ </a:t>
            </a:r>
            <a:r>
              <a:rPr lang="en-US" sz="4400" dirty="0" err="1" smtClean="0">
                <a:solidFill>
                  <a:srgbClr val="FFFFFF"/>
                </a:solidFill>
                <a:effectLst>
                  <a:outerShdw blurRad="63500" dist="101600" dir="2700000" algn="tl" rotWithShape="0">
                    <a:srgbClr val="000000"/>
                  </a:outerShdw>
                </a:effectLst>
                <a:ea typeface="Osaka" charset="0"/>
                <a:cs typeface="Osaka" charset="0"/>
              </a:rPr>
              <a:t>bị</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đóng</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đinh</a:t>
            </a:r>
            <a:r>
              <a:rPr lang="en-US" sz="4400" dirty="0">
                <a:solidFill>
                  <a:srgbClr val="FFFFFF"/>
                </a:solidFill>
                <a:effectLst>
                  <a:outerShdw blurRad="63500" dist="101600" dir="2700000" algn="tl" rotWithShape="0">
                    <a:srgbClr val="000000"/>
                  </a:outerShdw>
                </a:effectLst>
                <a:ea typeface="Osaka" charset="0"/>
                <a:cs typeface="Osaka" charset="0"/>
              </a:rPr>
              <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5638800" y="3200400"/>
            <a:ext cx="3581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sự</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khôn</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ngoan</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err="1" smtClean="0">
                <a:solidFill>
                  <a:srgbClr val="FFFFFF"/>
                </a:solidFill>
                <a:effectLst>
                  <a:outerShdw blurRad="63500" dist="101600" dir="2700000" algn="tl" rotWithShape="0">
                    <a:srgbClr val="000000"/>
                  </a:outerShdw>
                </a:effectLst>
                <a:ea typeface="Osaka" charset="0"/>
                <a:cs typeface="Osaka" charset="0"/>
              </a:rPr>
              <a:t>thật</a:t>
            </a:r>
            <a:r>
              <a:rPr lang="en-US" sz="4400" dirty="0" smtClean="0">
                <a:solidFill>
                  <a:srgbClr val="FFFFFF"/>
                </a:solidFill>
                <a:effectLst>
                  <a:outerShdw blurRad="63500" dist="101600" dir="2700000" algn="tl" rotWithShape="0">
                    <a:srgbClr val="000000"/>
                  </a:outerShdw>
                </a:effectLst>
                <a:ea typeface="Osaka" charset="0"/>
                <a:cs typeface="Osaka" charset="0"/>
              </a:rPr>
              <a:t> </a:t>
            </a:r>
            <a:r>
              <a:rPr lang="en-US" sz="4400" dirty="0">
                <a:solidFill>
                  <a:srgbClr val="FFFFFF"/>
                </a:solidFill>
                <a:effectLst>
                  <a:outerShdw blurRad="63500" dist="101600" dir="2700000" algn="tl" rotWithShape="0">
                    <a:srgbClr val="000000"/>
                  </a:outerShdw>
                </a:effectLst>
                <a:ea typeface="Osaka" charset="0"/>
                <a:cs typeface="Osaka" charset="0"/>
              </a:rPr>
              <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895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457200"/>
            <a:ext cx="8153400" cy="3276600"/>
          </a:xfrm>
          <a:effectLst>
            <a:outerShdw blurRad="63500" dist="35921" dir="2700000" algn="ctr" rotWithShape="0">
              <a:schemeClr val="tx1">
                <a:alpha val="74998"/>
              </a:schemeClr>
            </a:outerShdw>
          </a:effectLst>
        </p:spPr>
        <p:txBody>
          <a:bodyPr/>
          <a:lstStyle/>
          <a:p>
            <a:r>
              <a:rPr lang="en-US" b="1" dirty="0">
                <a:solidFill>
                  <a:schemeClr val="bg2"/>
                </a:solidFill>
                <a:latin typeface="Arial"/>
                <a:cs typeface="Arial"/>
              </a:rPr>
              <a:t>I.  </a:t>
            </a:r>
            <a:r>
              <a:rPr lang="en-US" b="1" dirty="0" err="1" smtClean="0">
                <a:solidFill>
                  <a:schemeClr val="bg2"/>
                </a:solidFill>
                <a:latin typeface="Arial"/>
                <a:cs typeface="Arial"/>
              </a:rPr>
              <a:t>Phúc</a:t>
            </a:r>
            <a:r>
              <a:rPr lang="en-US" b="1" dirty="0" smtClean="0">
                <a:solidFill>
                  <a:schemeClr val="bg2"/>
                </a:solidFill>
                <a:latin typeface="Arial"/>
                <a:cs typeface="Arial"/>
              </a:rPr>
              <a:t> </a:t>
            </a:r>
            <a:r>
              <a:rPr lang="en-US" b="1" dirty="0" err="1" smtClean="0">
                <a:solidFill>
                  <a:schemeClr val="bg2"/>
                </a:solidFill>
                <a:latin typeface="Arial"/>
                <a:cs typeface="Arial"/>
              </a:rPr>
              <a:t>Âm</a:t>
            </a:r>
            <a:r>
              <a:rPr lang="en-US" b="1" dirty="0" smtClean="0">
                <a:solidFill>
                  <a:schemeClr val="bg2"/>
                </a:solidFill>
                <a:latin typeface="Arial"/>
                <a:cs typeface="Arial"/>
              </a:rPr>
              <a:t> </a:t>
            </a:r>
            <a:r>
              <a:rPr lang="en-US" b="1" dirty="0" err="1" smtClean="0">
                <a:solidFill>
                  <a:schemeClr val="bg2"/>
                </a:solidFill>
                <a:latin typeface="Arial"/>
                <a:cs typeface="Arial"/>
              </a:rPr>
              <a:t>là</a:t>
            </a:r>
            <a:r>
              <a:rPr lang="en-US" b="1" dirty="0" smtClean="0">
                <a:solidFill>
                  <a:schemeClr val="bg2"/>
                </a:solidFill>
                <a:latin typeface="Arial"/>
                <a:cs typeface="Arial"/>
              </a:rPr>
              <a:t> </a:t>
            </a:r>
            <a:r>
              <a:rPr lang="en-US" b="1" dirty="0" err="1" smtClean="0">
                <a:solidFill>
                  <a:schemeClr val="bg2"/>
                </a:solidFill>
                <a:latin typeface="Arial"/>
                <a:cs typeface="Arial"/>
              </a:rPr>
              <a:t>sứ</a:t>
            </a:r>
            <a:r>
              <a:rPr lang="en-US" b="1" dirty="0" smtClean="0">
                <a:solidFill>
                  <a:schemeClr val="bg2"/>
                </a:solidFill>
                <a:latin typeface="Arial"/>
                <a:cs typeface="Arial"/>
              </a:rPr>
              <a:t> </a:t>
            </a:r>
            <a:r>
              <a:rPr lang="en-US" b="1" dirty="0" err="1" smtClean="0">
                <a:solidFill>
                  <a:schemeClr val="bg2"/>
                </a:solidFill>
                <a:latin typeface="Arial"/>
                <a:cs typeface="Arial"/>
              </a:rPr>
              <a:t>điệp</a:t>
            </a:r>
            <a:r>
              <a:rPr lang="en-US" b="1" dirty="0" smtClean="0">
                <a:solidFill>
                  <a:schemeClr val="bg2"/>
                </a:solidFill>
                <a:latin typeface="Arial"/>
                <a:cs typeface="Arial"/>
              </a:rPr>
              <a:t> </a:t>
            </a:r>
            <a:r>
              <a:rPr lang="en-US" b="1" dirty="0" err="1" smtClean="0">
                <a:solidFill>
                  <a:schemeClr val="bg2"/>
                </a:solidFill>
                <a:latin typeface="Arial"/>
                <a:cs typeface="Arial"/>
              </a:rPr>
              <a:t>bí</a:t>
            </a:r>
            <a:r>
              <a:rPr lang="en-US" b="1" dirty="0" smtClean="0">
                <a:solidFill>
                  <a:schemeClr val="bg2"/>
                </a:solidFill>
                <a:latin typeface="Arial"/>
                <a:cs typeface="Arial"/>
              </a:rPr>
              <a:t> </a:t>
            </a:r>
            <a:r>
              <a:rPr lang="en-US" b="1" dirty="0" err="1" smtClean="0">
                <a:solidFill>
                  <a:schemeClr val="bg2"/>
                </a:solidFill>
                <a:latin typeface="Arial"/>
                <a:cs typeface="Arial"/>
              </a:rPr>
              <a:t>mật</a:t>
            </a:r>
            <a:r>
              <a:rPr lang="en-US" b="1" dirty="0" smtClean="0">
                <a:solidFill>
                  <a:schemeClr val="bg2"/>
                </a:solidFill>
                <a:latin typeface="Arial"/>
                <a:cs typeface="Arial"/>
              </a:rPr>
              <a:t> </a:t>
            </a:r>
            <a:r>
              <a:rPr lang="en-US" b="1" dirty="0" err="1" smtClean="0">
                <a:solidFill>
                  <a:schemeClr val="bg2"/>
                </a:solidFill>
                <a:latin typeface="Arial"/>
                <a:cs typeface="Arial"/>
              </a:rPr>
              <a:t>về</a:t>
            </a:r>
            <a:r>
              <a:rPr lang="en-US" b="1" dirty="0" smtClean="0">
                <a:solidFill>
                  <a:schemeClr val="bg2"/>
                </a:solidFill>
                <a:latin typeface="Arial"/>
                <a:cs typeface="Arial"/>
              </a:rPr>
              <a:t> </a:t>
            </a:r>
            <a:r>
              <a:rPr lang="en-US" b="1" dirty="0" err="1" smtClean="0">
                <a:solidFill>
                  <a:srgbClr val="FF0000"/>
                </a:solidFill>
                <a:latin typeface="Arial"/>
                <a:cs typeface="Arial"/>
              </a:rPr>
              <a:t>sự</a:t>
            </a:r>
            <a:r>
              <a:rPr lang="en-US" b="1" dirty="0" smtClean="0">
                <a:solidFill>
                  <a:srgbClr val="FF0000"/>
                </a:solidFill>
                <a:latin typeface="Arial"/>
                <a:cs typeface="Arial"/>
              </a:rPr>
              <a:t> </a:t>
            </a:r>
            <a:r>
              <a:rPr lang="en-US" b="1" dirty="0" err="1" smtClean="0">
                <a:solidFill>
                  <a:srgbClr val="FF0000"/>
                </a:solidFill>
                <a:latin typeface="Arial"/>
                <a:cs typeface="Arial"/>
              </a:rPr>
              <a:t>khôn</a:t>
            </a:r>
            <a:r>
              <a:rPr lang="en-US" b="1" dirty="0" smtClean="0">
                <a:solidFill>
                  <a:srgbClr val="FF0000"/>
                </a:solidFill>
                <a:latin typeface="Arial"/>
                <a:cs typeface="Arial"/>
              </a:rPr>
              <a:t> </a:t>
            </a:r>
            <a:r>
              <a:rPr lang="en-US" b="1" dirty="0" err="1" smtClean="0">
                <a:solidFill>
                  <a:srgbClr val="FF0000"/>
                </a:solidFill>
                <a:latin typeface="Arial"/>
                <a:cs typeface="Arial"/>
              </a:rPr>
              <a:t>ngoan</a:t>
            </a:r>
            <a:r>
              <a:rPr lang="en-US" b="1" dirty="0" smtClean="0">
                <a:solidFill>
                  <a:schemeClr val="bg2"/>
                </a:solidFill>
                <a:latin typeface="Arial"/>
                <a:cs typeface="Arial"/>
              </a:rPr>
              <a:t> </a:t>
            </a:r>
            <a:r>
              <a:rPr lang="en-US" b="1" dirty="0" err="1" smtClean="0">
                <a:solidFill>
                  <a:schemeClr val="bg2"/>
                </a:solidFill>
                <a:latin typeface="Arial"/>
                <a:cs typeface="Arial"/>
              </a:rPr>
              <a:t>mà</a:t>
            </a:r>
            <a:r>
              <a:rPr lang="en-US" b="1" dirty="0" smtClean="0">
                <a:solidFill>
                  <a:schemeClr val="bg2"/>
                </a:solidFill>
                <a:latin typeface="Arial"/>
                <a:cs typeface="Arial"/>
              </a:rPr>
              <a:t> </a:t>
            </a:r>
            <a:r>
              <a:rPr lang="en-US" b="1" dirty="0" err="1" smtClean="0">
                <a:solidFill>
                  <a:schemeClr val="bg2"/>
                </a:solidFill>
                <a:latin typeface="Arial"/>
                <a:cs typeface="Arial"/>
              </a:rPr>
              <a:t>thế</a:t>
            </a:r>
            <a:r>
              <a:rPr lang="en-US" b="1" dirty="0" smtClean="0">
                <a:solidFill>
                  <a:schemeClr val="bg2"/>
                </a:solidFill>
                <a:latin typeface="Arial"/>
                <a:cs typeface="Arial"/>
              </a:rPr>
              <a:t> </a:t>
            </a:r>
            <a:r>
              <a:rPr lang="en-US" b="1" dirty="0" err="1" smtClean="0">
                <a:solidFill>
                  <a:schemeClr val="bg2"/>
                </a:solidFill>
                <a:latin typeface="Arial"/>
                <a:cs typeface="Arial"/>
              </a:rPr>
              <a:t>gian</a:t>
            </a:r>
            <a:r>
              <a:rPr lang="en-US" b="1" dirty="0" smtClean="0">
                <a:solidFill>
                  <a:schemeClr val="bg2"/>
                </a:solidFill>
                <a:latin typeface="Arial"/>
                <a:cs typeface="Arial"/>
              </a:rPr>
              <a:t> </a:t>
            </a:r>
            <a:r>
              <a:rPr lang="en-US" b="1" dirty="0" err="1" smtClean="0">
                <a:solidFill>
                  <a:schemeClr val="bg2"/>
                </a:solidFill>
                <a:latin typeface="Arial"/>
                <a:cs typeface="Arial"/>
              </a:rPr>
              <a:t>từ</a:t>
            </a:r>
            <a:r>
              <a:rPr lang="en-US" b="1" dirty="0" smtClean="0">
                <a:solidFill>
                  <a:schemeClr val="bg2"/>
                </a:solidFill>
                <a:latin typeface="Arial"/>
                <a:cs typeface="Arial"/>
              </a:rPr>
              <a:t> </a:t>
            </a:r>
            <a:r>
              <a:rPr lang="en-US" b="1" dirty="0" err="1" smtClean="0">
                <a:solidFill>
                  <a:schemeClr val="bg2"/>
                </a:solidFill>
                <a:latin typeface="Arial"/>
                <a:cs typeface="Arial"/>
              </a:rPr>
              <a:t>khước</a:t>
            </a:r>
            <a:r>
              <a:rPr lang="en-US" b="1" dirty="0" smtClean="0">
                <a:solidFill>
                  <a:schemeClr val="bg2"/>
                </a:solidFill>
                <a:latin typeface="Arial"/>
                <a:cs typeface="Arial"/>
              </a:rPr>
              <a:t> (</a:t>
            </a:r>
            <a:r>
              <a:rPr lang="en-US" b="1" dirty="0">
                <a:solidFill>
                  <a:schemeClr val="bg2"/>
                </a:solidFill>
                <a:latin typeface="Arial"/>
                <a:cs typeface="Arial"/>
              </a:rPr>
              <a:t>2:6-10).</a:t>
            </a:r>
            <a:endParaRPr lang="en-US" dirty="0">
              <a:solidFill>
                <a:schemeClr val="bg2"/>
              </a:solidFill>
              <a:latin typeface="Arial"/>
              <a:cs typeface="Arial"/>
            </a:endParaRPr>
          </a:p>
        </p:txBody>
      </p:sp>
      <p:pic>
        <p:nvPicPr>
          <p:cNvPr id="172036" name="Picture 4" descr="SY00029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638" y="3259138"/>
            <a:ext cx="3006725" cy="34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smtClean="0">
                <a:solidFill>
                  <a:schemeClr val="bg1"/>
                </a:solidFill>
              </a:rPr>
              <a:t>A.  </a:t>
            </a:r>
            <a:r>
              <a:rPr lang="en-US" sz="4000" b="1" dirty="0" err="1" smtClean="0">
                <a:solidFill>
                  <a:schemeClr val="bg1"/>
                </a:solidFill>
              </a:rPr>
              <a:t>Tín</a:t>
            </a:r>
            <a:r>
              <a:rPr lang="en-US" sz="4000" b="1" dirty="0" smtClean="0">
                <a:solidFill>
                  <a:schemeClr val="bg1"/>
                </a:solidFill>
              </a:rPr>
              <a:t> </a:t>
            </a:r>
            <a:r>
              <a:rPr lang="en-US" sz="4000" b="1" dirty="0" err="1" smtClean="0">
                <a:solidFill>
                  <a:schemeClr val="bg1"/>
                </a:solidFill>
              </a:rPr>
              <a:t>hữu</a:t>
            </a:r>
            <a:r>
              <a:rPr lang="en-US" sz="4000" b="1" dirty="0" smtClean="0">
                <a:solidFill>
                  <a:schemeClr val="bg1"/>
                </a:solidFill>
              </a:rPr>
              <a:t> </a:t>
            </a:r>
            <a:r>
              <a:rPr lang="en-US" sz="4000" b="1" dirty="0" err="1" smtClean="0">
                <a:solidFill>
                  <a:schemeClr val="bg1"/>
                </a:solidFill>
              </a:rPr>
              <a:t>ăn</a:t>
            </a:r>
            <a:r>
              <a:rPr lang="en-US" sz="4000" b="1" dirty="0" smtClean="0">
                <a:solidFill>
                  <a:schemeClr val="bg1"/>
                </a:solidFill>
              </a:rPr>
              <a:t> </a:t>
            </a:r>
            <a:r>
              <a:rPr lang="en-US" sz="4000" b="1" dirty="0" err="1" smtClean="0">
                <a:solidFill>
                  <a:schemeClr val="bg1"/>
                </a:solidFill>
              </a:rPr>
              <a:t>nói</a:t>
            </a:r>
            <a:r>
              <a:rPr lang="en-US" sz="4000" b="1" dirty="0" smtClean="0">
                <a:solidFill>
                  <a:schemeClr val="bg1"/>
                </a:solidFill>
              </a:rPr>
              <a:t> </a:t>
            </a:r>
            <a:r>
              <a:rPr lang="en-US" sz="4000" b="1" dirty="0" err="1" smtClean="0">
                <a:solidFill>
                  <a:schemeClr val="bg1"/>
                </a:solidFill>
              </a:rPr>
              <a:t>khôn</a:t>
            </a:r>
            <a:r>
              <a:rPr lang="en-US" sz="4000" b="1" dirty="0" smtClean="0">
                <a:solidFill>
                  <a:schemeClr val="bg1"/>
                </a:solidFill>
              </a:rPr>
              <a:t> </a:t>
            </a:r>
            <a:r>
              <a:rPr lang="en-US" sz="4000" b="1" dirty="0" err="1" smtClean="0">
                <a:solidFill>
                  <a:schemeClr val="bg1"/>
                </a:solidFill>
              </a:rPr>
              <a:t>ngoan</a:t>
            </a:r>
            <a:r>
              <a:rPr lang="en-US" sz="4000" b="1" dirty="0" smtClean="0">
                <a:solidFill>
                  <a:schemeClr val="bg1"/>
                </a:solidFill>
              </a:rPr>
              <a:t> </a:t>
            </a:r>
            <a:br>
              <a:rPr lang="en-US" sz="4000" b="1" dirty="0" smtClean="0">
                <a:solidFill>
                  <a:schemeClr val="bg1"/>
                </a:solidFill>
              </a:rPr>
            </a:br>
            <a:r>
              <a:rPr lang="en-US" sz="4000" b="1" dirty="0" smtClean="0">
                <a:solidFill>
                  <a:schemeClr val="bg1"/>
                </a:solidFill>
              </a:rPr>
              <a:t>--</a:t>
            </a:r>
            <a:r>
              <a:rPr lang="en-US" sz="4000" b="1" dirty="0" err="1" smtClean="0">
                <a:solidFill>
                  <a:schemeClr val="bg1"/>
                </a:solidFill>
              </a:rPr>
              <a:t>sự</a:t>
            </a:r>
            <a:r>
              <a:rPr lang="en-US" sz="4000" b="1" dirty="0" smtClean="0">
                <a:solidFill>
                  <a:schemeClr val="bg1"/>
                </a:solidFill>
              </a:rPr>
              <a:t> </a:t>
            </a:r>
            <a:r>
              <a:rPr lang="en-US" sz="4000" b="1" dirty="0" err="1" smtClean="0">
                <a:solidFill>
                  <a:schemeClr val="bg1"/>
                </a:solidFill>
              </a:rPr>
              <a:t>khôn</a:t>
            </a:r>
            <a:r>
              <a:rPr lang="en-US" sz="4000" b="1" dirty="0" smtClean="0">
                <a:solidFill>
                  <a:schemeClr val="bg1"/>
                </a:solidFill>
              </a:rPr>
              <a:t> </a:t>
            </a:r>
            <a:r>
              <a:rPr lang="en-US" sz="4000" b="1" dirty="0" err="1" smtClean="0">
                <a:solidFill>
                  <a:schemeClr val="bg1"/>
                </a:solidFill>
              </a:rPr>
              <a:t>ngoan</a:t>
            </a:r>
            <a:r>
              <a:rPr lang="en-US" sz="4000" b="1" dirty="0" smtClean="0">
                <a:solidFill>
                  <a:schemeClr val="bg1"/>
                </a:solidFill>
              </a:rPr>
              <a:t> </a:t>
            </a:r>
            <a:r>
              <a:rPr lang="en-US" sz="4000" b="1" dirty="0" err="1" smtClean="0">
                <a:solidFill>
                  <a:schemeClr val="bg1"/>
                </a:solidFill>
              </a:rPr>
              <a:t>của</a:t>
            </a:r>
            <a:r>
              <a:rPr lang="en-US" sz="4000" b="1" dirty="0" smtClean="0">
                <a:solidFill>
                  <a:schemeClr val="bg1"/>
                </a:solidFill>
              </a:rPr>
              <a:t> </a:t>
            </a:r>
            <a:r>
              <a:rPr lang="en-US" sz="4000" b="1" dirty="0" err="1" smtClean="0">
                <a:solidFill>
                  <a:schemeClr val="bg1"/>
                </a:solidFill>
              </a:rPr>
              <a:t>Chúa</a:t>
            </a:r>
            <a:r>
              <a:rPr lang="en-US" sz="4000" b="1" dirty="0" smtClean="0">
                <a:solidFill>
                  <a:schemeClr val="bg1"/>
                </a:solidFill>
              </a:rPr>
              <a:t> (2:6</a:t>
            </a:r>
            <a:r>
              <a:rPr lang="en-US" sz="4000" b="1" dirty="0" smtClean="0">
                <a:solidFill>
                  <a:schemeClr val="bg1"/>
                </a:solidFill>
              </a:rPr>
              <a:t>)</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print"/>
          <a:srcRect t="3142" b="3470"/>
          <a:stretch/>
        </p:blipFill>
        <p:spPr bwMode="auto">
          <a:xfrm>
            <a:off x="685800" y="1763059"/>
            <a:ext cx="7810031" cy="4840942"/>
          </a:xfrm>
          <a:prstGeom prst="rect">
            <a:avLst/>
          </a:prstGeom>
          <a:noFill/>
        </p:spPr>
      </p:pic>
      <p:sp>
        <p:nvSpPr>
          <p:cNvPr id="6" name="Rectangle 5"/>
          <p:cNvSpPr/>
          <p:nvPr/>
        </p:nvSpPr>
        <p:spPr>
          <a:xfrm>
            <a:off x="1295400" y="2828836"/>
            <a:ext cx="6705600" cy="3139321"/>
          </a:xfrm>
          <a:prstGeom prst="rect">
            <a:avLst/>
          </a:prstGeom>
        </p:spPr>
        <p:txBody>
          <a:bodyPr wrap="square">
            <a:spAutoFit/>
          </a:bodyPr>
          <a:lstStyle/>
          <a:p>
            <a:r>
              <a:rPr lang="vi-VN" sz="3600" b="1" dirty="0" smtClean="0">
                <a:solidFill>
                  <a:srgbClr val="FFFFFF"/>
                </a:solidFill>
                <a:effectLst>
                  <a:glow rad="190500">
                    <a:schemeClr val="tx1">
                      <a:alpha val="98000"/>
                    </a:schemeClr>
                  </a:glow>
                </a:effectLst>
              </a:rPr>
              <a:t>Nhờ sự khôn ngoan, cửa nhà được xây cất nên,</a:t>
            </a:r>
            <a:br>
              <a:rPr lang="vi-VN" sz="3600" b="1" dirty="0" smtClean="0">
                <a:solidFill>
                  <a:srgbClr val="FFFFFF"/>
                </a:solidFill>
                <a:effectLst>
                  <a:glow rad="190500">
                    <a:schemeClr val="tx1">
                      <a:alpha val="98000"/>
                    </a:schemeClr>
                  </a:glow>
                </a:effectLst>
              </a:rPr>
            </a:br>
            <a:r>
              <a:rPr lang="vi-VN" sz="3600" b="1" dirty="0" smtClean="0">
                <a:solidFill>
                  <a:srgbClr val="FFFFFF"/>
                </a:solidFill>
                <a:effectLst>
                  <a:glow rad="190500">
                    <a:schemeClr val="tx1">
                      <a:alpha val="98000"/>
                    </a:schemeClr>
                  </a:glow>
                </a:effectLst>
              </a:rPr>
              <a:t>Và được vững vàng bởi sự thông sáng</a:t>
            </a:r>
            <a:r>
              <a:rPr lang="en-US" sz="3600" b="1" dirty="0" smtClean="0">
                <a:solidFill>
                  <a:srgbClr val="FFFFFF"/>
                </a:solidFill>
                <a:effectLst>
                  <a:glow rad="190500">
                    <a:schemeClr val="tx1">
                      <a:alpha val="98000"/>
                    </a:schemeClr>
                  </a:glow>
                </a:effectLst>
              </a:rPr>
              <a:t>.</a:t>
            </a:r>
          </a:p>
          <a:p>
            <a:r>
              <a:rPr lang="en-US" sz="3600" dirty="0" err="1" smtClean="0">
                <a:solidFill>
                  <a:srgbClr val="FFFFFF"/>
                </a:solidFill>
                <a:effectLst>
                  <a:glow rad="190500">
                    <a:schemeClr val="tx1">
                      <a:alpha val="98000"/>
                    </a:schemeClr>
                  </a:glow>
                </a:effectLst>
              </a:rPr>
              <a:t>Châm</a:t>
            </a:r>
            <a:r>
              <a:rPr lang="en-US" sz="3600" dirty="0" smtClean="0">
                <a:solidFill>
                  <a:srgbClr val="FFFFFF"/>
                </a:solidFill>
                <a:effectLst>
                  <a:glow rad="190500">
                    <a:schemeClr val="tx1">
                      <a:alpha val="98000"/>
                    </a:schemeClr>
                  </a:glow>
                </a:effectLst>
              </a:rPr>
              <a:t> 24:3</a:t>
            </a:r>
            <a:r>
              <a:rPr lang="vi-VN" dirty="0" smtClean="0">
                <a:solidFill>
                  <a:srgbClr val="FFFFFF"/>
                </a:solidFill>
                <a:effectLst>
                  <a:glow rad="190500">
                    <a:schemeClr val="tx1">
                      <a:alpha val="98000"/>
                    </a:schemeClr>
                  </a:glow>
                </a:effectLst>
              </a:rPr>
              <a:t/>
            </a:r>
            <a:br>
              <a:rPr lang="vi-VN" dirty="0" smtClean="0">
                <a:solidFill>
                  <a:srgbClr val="FFFFFF"/>
                </a:solidFill>
                <a:effectLst>
                  <a:glow rad="190500">
                    <a:schemeClr val="tx1">
                      <a:alpha val="98000"/>
                    </a:schemeClr>
                  </a:glow>
                </a:effectLst>
              </a:rPr>
            </a:br>
            <a:endParaRPr lang="en-US" dirty="0">
              <a:solidFill>
                <a:srgbClr val="FFFFFF"/>
              </a:solidFill>
              <a:effectLst>
                <a:glow rad="190500">
                  <a:schemeClr val="tx1">
                    <a:alpha val="98000"/>
                  </a:schemeClr>
                </a:glow>
              </a:effectLst>
            </a:endParaRPr>
          </a:p>
        </p:txBody>
      </p:sp>
    </p:spTree>
    <p:extLst>
      <p:ext uri="{BB962C8B-B14F-4D97-AF65-F5344CB8AC3E}">
        <p14:creationId xmlns:p14="http://schemas.microsoft.com/office/powerpoint/2010/main" val="877085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en-US" sz="5400" b="1" dirty="0" err="1" smtClean="0">
                <a:solidFill>
                  <a:schemeClr val="accent6">
                    <a:lumMod val="75000"/>
                  </a:schemeClr>
                </a:solidFill>
              </a:rPr>
              <a:t>Những</a:t>
            </a:r>
            <a:r>
              <a:rPr lang="en-US" sz="5400" b="1" dirty="0" smtClean="0">
                <a:solidFill>
                  <a:schemeClr val="accent6">
                    <a:lumMod val="75000"/>
                  </a:schemeClr>
                </a:solidFill>
              </a:rPr>
              <a:t> </a:t>
            </a:r>
            <a:r>
              <a:rPr lang="en-US" sz="5400" b="1" dirty="0" err="1" smtClean="0">
                <a:solidFill>
                  <a:schemeClr val="accent6">
                    <a:lumMod val="75000"/>
                  </a:schemeClr>
                </a:solidFill>
              </a:rPr>
              <a:t>loại</a:t>
            </a:r>
            <a:r>
              <a:rPr lang="en-US" sz="5400" b="1" dirty="0" smtClean="0">
                <a:solidFill>
                  <a:schemeClr val="accent6">
                    <a:lumMod val="75000"/>
                  </a:schemeClr>
                </a:solidFill>
              </a:rPr>
              <a:t> </a:t>
            </a:r>
            <a:r>
              <a:rPr lang="en-US" sz="5400" b="1" dirty="0" err="1" smtClean="0">
                <a:solidFill>
                  <a:schemeClr val="accent6">
                    <a:lumMod val="75000"/>
                  </a:schemeClr>
                </a:solidFill>
              </a:rPr>
              <a:t>Khôn</a:t>
            </a:r>
            <a:r>
              <a:rPr lang="en-US" sz="5400" b="1" dirty="0" smtClean="0">
                <a:solidFill>
                  <a:schemeClr val="accent6">
                    <a:lumMod val="75000"/>
                  </a:schemeClr>
                </a:solidFill>
              </a:rPr>
              <a:t> </a:t>
            </a:r>
            <a:r>
              <a:rPr lang="en-US" sz="5400" b="1" dirty="0" err="1" smtClean="0">
                <a:solidFill>
                  <a:schemeClr val="accent6">
                    <a:lumMod val="75000"/>
                  </a:schemeClr>
                </a:solidFill>
              </a:rPr>
              <a:t>Ngoan</a:t>
            </a:r>
            <a:endParaRPr lang="en-US" sz="5400" dirty="0">
              <a:solidFill>
                <a:schemeClr val="accent6">
                  <a:lumMod val="75000"/>
                </a:schemeClr>
              </a:solidFill>
            </a:endParaRPr>
          </a:p>
        </p:txBody>
      </p:sp>
      <p:pic>
        <p:nvPicPr>
          <p:cNvPr id="269315" name="Picture 3" descr="ft-wisdom"/>
          <p:cNvPicPr>
            <a:picLocks noChangeAspect="1" noChangeArrowheads="1"/>
          </p:cNvPicPr>
          <p:nvPr/>
        </p:nvPicPr>
        <p:blipFill>
          <a:blip r:embed="rId3" cstate="print">
            <a:extLst>
              <a:ext uri="{28A0092B-C50C-407E-A947-70E740481C1C}">
                <a14:useLocalDpi xmlns:a14="http://schemas.microsoft.com/office/drawing/2010/main" val="0"/>
              </a:ext>
            </a:extLst>
          </a:blip>
          <a:srcRect l="9259" t="9267" r="9259" b="11948"/>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5400" dirty="0" smtClean="0">
                <a:solidFill>
                  <a:srgbClr val="000000"/>
                </a:solidFill>
                <a:ea typeface="Osaka" charset="0"/>
                <a:cs typeface="Osaka" charset="0"/>
              </a:rPr>
              <a:t>So </a:t>
            </a:r>
            <a:r>
              <a:rPr lang="en-US" sz="5400" dirty="0" err="1" smtClean="0">
                <a:solidFill>
                  <a:srgbClr val="000000"/>
                </a:solidFill>
                <a:ea typeface="Osaka" charset="0"/>
                <a:cs typeface="Osaka" charset="0"/>
              </a:rPr>
              <a:t>với</a:t>
            </a:r>
            <a:endParaRPr lang="en-US" sz="5400" b="0" dirty="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err="1" smtClean="0">
                <a:solidFill>
                  <a:srgbClr val="000000"/>
                </a:solidFill>
                <a:ea typeface="Osaka" charset="0"/>
                <a:cs typeface="Osaka" charset="0"/>
              </a:rPr>
              <a:t>Sự</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Cứu</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Rỗi</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là</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món</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quà</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miễn</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phí</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của</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Chúa</a:t>
            </a:r>
            <a:endParaRPr lang="en-US" sz="4400" dirty="0">
              <a:solidFill>
                <a:srgbClr val="000000"/>
              </a:solidFill>
              <a:ea typeface="Osaka" charset="0"/>
              <a:cs typeface="Osaka" charset="0"/>
            </a:endParaRPr>
          </a:p>
        </p:txBody>
      </p:sp>
      <p:sp>
        <p:nvSpPr>
          <p:cNvPr id="269321" name="Rectangle 9"/>
          <p:cNvSpPr>
            <a:spLocks noChangeArrowheads="1"/>
          </p:cNvSpPr>
          <p:nvPr/>
        </p:nvSpPr>
        <p:spPr bwMode="auto">
          <a:xfrm>
            <a:off x="4648200" y="4648200"/>
            <a:ext cx="4419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ja-JP" altLang="en-US" sz="4400" smtClean="0">
                <a:solidFill>
                  <a:srgbClr val="000000"/>
                </a:solidFill>
                <a:ea typeface="Osaka" charset="0"/>
                <a:cs typeface="Osaka" charset="0"/>
              </a:rPr>
              <a:t>“</a:t>
            </a:r>
            <a:r>
              <a:rPr lang="en-US" sz="4400" dirty="0" err="1" smtClean="0">
                <a:solidFill>
                  <a:srgbClr val="000000"/>
                </a:solidFill>
                <a:ea typeface="Osaka" charset="0"/>
                <a:cs typeface="Osaka" charset="0"/>
              </a:rPr>
              <a:t>không</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có</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món</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gì</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là</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cho</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không</a:t>
            </a:r>
            <a:r>
              <a:rPr lang="en-US" sz="4400" dirty="0" smtClean="0">
                <a:solidFill>
                  <a:srgbClr val="000000"/>
                </a:solidFill>
                <a:ea typeface="Osaka" charset="0"/>
                <a:cs typeface="Osaka" charset="0"/>
              </a:rPr>
              <a:t> </a:t>
            </a:r>
            <a:r>
              <a:rPr lang="en-US" sz="4400" dirty="0" err="1" smtClean="0">
                <a:solidFill>
                  <a:srgbClr val="000000"/>
                </a:solidFill>
                <a:ea typeface="Osaka" charset="0"/>
                <a:cs typeface="Osaka" charset="0"/>
              </a:rPr>
              <a:t>cả</a:t>
            </a:r>
            <a:r>
              <a:rPr lang="ja-JP" altLang="en-US" sz="4400" smtClean="0">
                <a:solidFill>
                  <a:srgbClr val="000000"/>
                </a:solidFill>
                <a:ea typeface="Osaka" charset="0"/>
                <a:cs typeface="Osaka" charset="0"/>
              </a:rPr>
              <a:t>”</a:t>
            </a:r>
            <a:endParaRPr lang="en-US" sz="4400" dirty="0">
              <a:solidFill>
                <a:srgbClr val="000000"/>
              </a:solidFill>
              <a:ea typeface="Osaka" charset="0"/>
              <a:cs typeface="Osaka" charset="0"/>
            </a:endParaRPr>
          </a:p>
        </p:txBody>
      </p:sp>
      <p:sp>
        <p:nvSpPr>
          <p:cNvPr id="10" name="Rectangle 9"/>
          <p:cNvSpPr/>
          <p:nvPr/>
        </p:nvSpPr>
        <p:spPr>
          <a:xfrm>
            <a:off x="0" y="2438400"/>
            <a:ext cx="3810000" cy="923330"/>
          </a:xfrm>
          <a:prstGeom prst="rect">
            <a:avLst/>
          </a:prstGeom>
          <a:noFill/>
        </p:spPr>
        <p:txBody>
          <a:bodyPr wrap="square" lIns="91440" tIns="45720" rIns="91440" bIns="45720">
            <a:spAutoFit/>
          </a:bodyPr>
          <a:lstStyle/>
          <a:p>
            <a:pPr algn="ctr"/>
            <a:r>
              <a:rPr lang="en-US" sz="5400" b="1" kern="1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Của</a:t>
            </a:r>
            <a:r>
              <a:rPr lang="en-US"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 </a:t>
            </a:r>
            <a:r>
              <a:rPr lang="vi-VN"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Chúa</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endParaRPr>
          </a:p>
        </p:txBody>
      </p:sp>
      <p:sp>
        <p:nvSpPr>
          <p:cNvPr id="11" name="Rectangle 10"/>
          <p:cNvSpPr/>
          <p:nvPr/>
        </p:nvSpPr>
        <p:spPr>
          <a:xfrm>
            <a:off x="5181600" y="2514600"/>
            <a:ext cx="3581400" cy="769441"/>
          </a:xfrm>
          <a:prstGeom prst="rect">
            <a:avLst/>
          </a:prstGeom>
          <a:noFill/>
        </p:spPr>
        <p:txBody>
          <a:bodyPr wrap="square" lIns="91440" tIns="45720" rIns="91440" bIns="45720">
            <a:spAutoFit/>
          </a:bodyPr>
          <a:lstStyle/>
          <a:p>
            <a:pPr algn="ct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Của</a:t>
            </a:r>
            <a:r>
              <a:rPr lang="en-US" sz="4400" b="1" kern="10" cap="none" spc="0" dirty="0"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 </a:t>
            </a: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Người</a:t>
            </a:r>
            <a:endParaRPr lang="en-US" sz="4400" b="1" cap="none" spc="0" dirty="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6372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931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69316"/>
                                        </p:tgtEl>
                                        <p:attrNameLst>
                                          <p:attrName>style.visibility</p:attrName>
                                        </p:attrNameLst>
                                      </p:cBhvr>
                                      <p:to>
                                        <p:strVal val="visible"/>
                                      </p:to>
                                    </p:set>
                                  </p:childTnLst>
                                </p:cTn>
                              </p:par>
                            </p:childTnLst>
                          </p:cTn>
                        </p:par>
                        <p:par>
                          <p:cTn id="13" fill="hold" nodeType="afterGroup">
                            <p:stCondLst>
                              <p:cond delay="1500"/>
                            </p:stCondLst>
                            <p:childTnLst>
                              <p:par>
                                <p:cTn id="14" presetID="9" presetClass="entr" presetSubtype="0" fill="hold" grpId="0" nodeType="afterEffect">
                                  <p:stCondLst>
                                    <p:cond delay="0"/>
                                  </p:stCondLst>
                                  <p:childTnLst>
                                    <p:set>
                                      <p:cBhvr>
                                        <p:cTn id="15" dur="1" fill="hold">
                                          <p:stCondLst>
                                            <p:cond delay="0"/>
                                          </p:stCondLst>
                                        </p:cTn>
                                        <p:tgtEl>
                                          <p:spTgt spid="269320">
                                            <p:txEl>
                                              <p:pRg st="0" end="0"/>
                                            </p:txEl>
                                          </p:spTgt>
                                        </p:tgtEl>
                                        <p:attrNameLst>
                                          <p:attrName>style.visibility</p:attrName>
                                        </p:attrNameLst>
                                      </p:cBhvr>
                                      <p:to>
                                        <p:strVal val="visible"/>
                                      </p:to>
                                    </p:set>
                                    <p:animEffect transition="in" filter="dissolve">
                                      <p:cBhvr>
                                        <p:cTn id="16" dur="500"/>
                                        <p:tgtEl>
                                          <p:spTgt spid="26932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69321">
                                            <p:txEl>
                                              <p:pRg st="0" end="0"/>
                                            </p:txEl>
                                          </p:spTgt>
                                        </p:tgtEl>
                                        <p:attrNameLst>
                                          <p:attrName>style.visibility</p:attrName>
                                        </p:attrNameLst>
                                      </p:cBhvr>
                                      <p:to>
                                        <p:strVal val="visible"/>
                                      </p:to>
                                    </p:set>
                                    <p:animEffect transition="in" filter="dissolve">
                                      <p:cBhvr>
                                        <p:cTn id="21"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9" grpId="0" build="p" autoUpdateAnimBg="0" advAuto="0"/>
      <p:bldP spid="269320" grpId="0" build="p" autoUpdateAnimBg="0" advAuto="0"/>
      <p:bldP spid="269321"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4" cstate="print">
            <a:extLst>
              <a:ext uri="{28A0092B-C50C-407E-A947-70E740481C1C}">
                <a14:useLocalDpi xmlns:a14="http://schemas.microsoft.com/office/drawing/2010/main" val="0"/>
              </a:ext>
            </a:extLst>
          </a:blip>
          <a:srcRect l="9804" t="9091" r="16667" b="57291"/>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dirty="0" err="1" smtClean="0">
                <a:solidFill>
                  <a:srgbClr val="FFFFFF"/>
                </a:solidFill>
                <a:latin typeface="Arial" charset="0"/>
                <a:ea typeface="Osaka" charset="0"/>
                <a:cs typeface="Osaka" charset="0"/>
              </a:rPr>
              <a:t>Perpetua</a:t>
            </a:r>
            <a:r>
              <a:rPr lang="en-US" dirty="0" smtClean="0">
                <a:solidFill>
                  <a:srgbClr val="FFFFFF"/>
                </a:solidFill>
                <a:latin typeface="Arial" charset="0"/>
                <a:ea typeface="Osaka" charset="0"/>
                <a:cs typeface="Osaka" charset="0"/>
              </a:rPr>
              <a:t> </a:t>
            </a:r>
            <a:r>
              <a:rPr lang="en-US" dirty="0" err="1" smtClean="0">
                <a:solidFill>
                  <a:srgbClr val="FFFFFF"/>
                </a:solidFill>
                <a:latin typeface="Arial" charset="0"/>
                <a:ea typeface="Osaka" charset="0"/>
                <a:cs typeface="Osaka" charset="0"/>
              </a:rPr>
              <a:t>tuận</a:t>
            </a:r>
            <a:r>
              <a:rPr lang="en-US" dirty="0" smtClean="0">
                <a:solidFill>
                  <a:srgbClr val="FFFFFF"/>
                </a:solidFill>
                <a:latin typeface="Arial" charset="0"/>
                <a:ea typeface="Osaka" charset="0"/>
                <a:cs typeface="Osaka" charset="0"/>
              </a:rPr>
              <a:t> </a:t>
            </a:r>
            <a:r>
              <a:rPr lang="en-US" dirty="0" err="1" smtClean="0">
                <a:solidFill>
                  <a:srgbClr val="FFFFFF"/>
                </a:solidFill>
                <a:latin typeface="Arial" charset="0"/>
                <a:ea typeface="Osaka" charset="0"/>
                <a:cs typeface="Osaka" charset="0"/>
              </a:rPr>
              <a:t>đạo</a:t>
            </a:r>
            <a:r>
              <a:rPr lang="fr-FR" dirty="0" smtClean="0">
                <a:solidFill>
                  <a:srgbClr val="FFFFFF"/>
                </a:solidFill>
                <a:latin typeface="Arial" charset="0"/>
                <a:ea typeface="Osaka" charset="0"/>
                <a:cs typeface="Osaka" charset="0"/>
              </a:rPr>
              <a:t> </a:t>
            </a:r>
            <a:r>
              <a:rPr lang="en-US" altLang="ja-JP" dirty="0" smtClean="0">
                <a:solidFill>
                  <a:srgbClr val="FFFFFF"/>
                </a:solidFill>
                <a:latin typeface="Arial" charset="0"/>
                <a:ea typeface="Osaka" charset="0"/>
                <a:cs typeface="Osaka" charset="0"/>
              </a:rPr>
              <a:t>(</a:t>
            </a:r>
            <a:r>
              <a:rPr lang="en-US" altLang="ja-JP" sz="3600" dirty="0" smtClean="0">
                <a:solidFill>
                  <a:srgbClr val="FFFFFF"/>
                </a:solidFill>
                <a:latin typeface="Arial" charset="0"/>
                <a:ea typeface="Osaka" charset="0"/>
                <a:cs typeface="Osaka" charset="0"/>
              </a:rPr>
              <a:t>SC</a:t>
            </a:r>
            <a:r>
              <a:rPr lang="en-US" altLang="ja-JP" dirty="0" smtClean="0">
                <a:solidFill>
                  <a:srgbClr val="FFFFFF"/>
                </a:solidFill>
                <a:latin typeface="Arial" charset="0"/>
                <a:ea typeface="Osaka" charset="0"/>
                <a:cs typeface="Osaka" charset="0"/>
              </a:rPr>
              <a:t> </a:t>
            </a:r>
            <a:r>
              <a:rPr lang="en-US" altLang="ja-JP" dirty="0">
                <a:solidFill>
                  <a:srgbClr val="FFFFFF"/>
                </a:solidFill>
                <a:latin typeface="Arial" charset="0"/>
                <a:ea typeface="Osaka" charset="0"/>
                <a:cs typeface="Osaka" charset="0"/>
              </a:rPr>
              <a:t>203)</a:t>
            </a:r>
            <a:endParaRPr lang="en-US" dirty="0">
              <a:solidFill>
                <a:srgbClr val="FFFFFF"/>
              </a:solidFill>
              <a:latin typeface="Arial" charset="0"/>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normAutofit/>
          </a:bodyPr>
          <a:lstStyle/>
          <a:p>
            <a:r>
              <a:rPr lang="en-US" sz="4800" b="1" dirty="0" err="1" smtClean="0">
                <a:solidFill>
                  <a:schemeClr val="accent6">
                    <a:lumMod val="75000"/>
                  </a:schemeClr>
                </a:solidFill>
              </a:rPr>
              <a:t>Những</a:t>
            </a:r>
            <a:r>
              <a:rPr lang="en-US" sz="4800" b="1" dirty="0" smtClean="0">
                <a:solidFill>
                  <a:schemeClr val="accent6">
                    <a:lumMod val="75000"/>
                  </a:schemeClr>
                </a:solidFill>
              </a:rPr>
              <a:t> </a:t>
            </a:r>
            <a:r>
              <a:rPr lang="en-US" sz="4800" b="1" dirty="0" err="1" smtClean="0">
                <a:solidFill>
                  <a:schemeClr val="accent6">
                    <a:lumMod val="75000"/>
                  </a:schemeClr>
                </a:solidFill>
              </a:rPr>
              <a:t>loại</a:t>
            </a:r>
            <a:r>
              <a:rPr lang="en-US" sz="4800" b="1" dirty="0" smtClean="0">
                <a:solidFill>
                  <a:schemeClr val="accent6">
                    <a:lumMod val="75000"/>
                  </a:schemeClr>
                </a:solidFill>
              </a:rPr>
              <a:t> </a:t>
            </a:r>
            <a:r>
              <a:rPr lang="en-US" sz="4800" b="1" dirty="0" err="1" smtClean="0">
                <a:solidFill>
                  <a:schemeClr val="accent6">
                    <a:lumMod val="75000"/>
                  </a:schemeClr>
                </a:solidFill>
              </a:rPr>
              <a:t>Khôn</a:t>
            </a:r>
            <a:r>
              <a:rPr lang="en-US" sz="4800" b="1" dirty="0" smtClean="0">
                <a:solidFill>
                  <a:schemeClr val="accent6">
                    <a:lumMod val="75000"/>
                  </a:schemeClr>
                </a:solidFill>
              </a:rPr>
              <a:t> </a:t>
            </a:r>
            <a:r>
              <a:rPr lang="en-US" sz="4800" b="1" dirty="0" err="1" smtClean="0">
                <a:solidFill>
                  <a:schemeClr val="accent6">
                    <a:lumMod val="75000"/>
                  </a:schemeClr>
                </a:solidFill>
              </a:rPr>
              <a:t>Ngoan</a:t>
            </a:r>
            <a:endParaRPr lang="en-US" sz="4800" dirty="0">
              <a:solidFill>
                <a:schemeClr val="tx1"/>
              </a:solidFill>
            </a:endParaRPr>
          </a:p>
        </p:txBody>
      </p:sp>
      <p:pic>
        <p:nvPicPr>
          <p:cNvPr id="254980" name="Picture 4" descr="ft-wisdom"/>
          <p:cNvPicPr>
            <a:picLocks noChangeAspect="1" noChangeArrowheads="1"/>
          </p:cNvPicPr>
          <p:nvPr/>
        </p:nvPicPr>
        <p:blipFill>
          <a:blip r:embed="rId3" cstate="print">
            <a:extLst>
              <a:ext uri="{28A0092B-C50C-407E-A947-70E740481C1C}">
                <a14:useLocalDpi xmlns:a14="http://schemas.microsoft.com/office/drawing/2010/main" val="0"/>
              </a:ext>
            </a:extLst>
          </a:blip>
          <a:srcRect l="9259" t="9267" r="9259" b="11948"/>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smtClean="0">
                <a:solidFill>
                  <a:srgbClr val="000000"/>
                </a:solidFill>
                <a:ea typeface="Osaka" charset="0"/>
                <a:cs typeface="Osaka" charset="0"/>
              </a:rPr>
              <a:t>so </a:t>
            </a:r>
            <a:r>
              <a:rPr lang="en-US" sz="4400" dirty="0" err="1" smtClean="0">
                <a:solidFill>
                  <a:srgbClr val="000000"/>
                </a:solidFill>
                <a:ea typeface="Osaka" charset="0"/>
                <a:cs typeface="Osaka" charset="0"/>
              </a:rPr>
              <a:t>với</a:t>
            </a:r>
            <a:endParaRPr lang="en-US" sz="4400" b="0" dirty="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600" b="1" dirty="0" err="1" smtClean="0">
                <a:solidFill>
                  <a:srgbClr val="000000"/>
                </a:solidFill>
                <a:ea typeface="Osaka" charset="0"/>
                <a:cs typeface="Osaka" charset="0"/>
              </a:rPr>
              <a:t>Chúa</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Trời</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thành</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Người</a:t>
            </a:r>
            <a:endParaRPr lang="en-US" sz="3600" b="1" dirty="0">
              <a:solidFill>
                <a:srgbClr val="000000"/>
              </a:solidFill>
              <a:ea typeface="Osaka" charset="0"/>
              <a:cs typeface="Osaka" charset="0"/>
            </a:endParaRP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600" b="1" dirty="0" err="1" smtClean="0">
                <a:solidFill>
                  <a:srgbClr val="000000"/>
                </a:solidFill>
                <a:ea typeface="Osaka" charset="0"/>
                <a:cs typeface="Osaka" charset="0"/>
              </a:rPr>
              <a:t>Chúa</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Trời</a:t>
            </a:r>
            <a:r>
              <a:rPr lang="en-US" sz="3600" b="1" dirty="0" smtClean="0">
                <a:solidFill>
                  <a:srgbClr val="000000"/>
                </a:solidFill>
                <a:ea typeface="Osaka" charset="0"/>
                <a:cs typeface="Osaka" charset="0"/>
              </a:rPr>
              <a:t> </a:t>
            </a:r>
            <a:r>
              <a:rPr lang="en-US" sz="3600" b="1" dirty="0" err="1" smtClean="0">
                <a:solidFill>
                  <a:schemeClr val="accent6">
                    <a:lumMod val="75000"/>
                  </a:schemeClr>
                </a:solidFill>
                <a:ea typeface="Osaka" charset="0"/>
                <a:cs typeface="Osaka" charset="0"/>
              </a:rPr>
              <a:t>không</a:t>
            </a:r>
            <a:r>
              <a:rPr lang="en-US" sz="3600" b="1" dirty="0" smtClean="0">
                <a:solidFill>
                  <a:schemeClr val="accent6">
                    <a:lumMod val="75000"/>
                  </a:schemeClr>
                </a:solidFill>
                <a:ea typeface="Osaka" charset="0"/>
                <a:cs typeface="Osaka" charset="0"/>
              </a:rPr>
              <a:t> </a:t>
            </a:r>
            <a:r>
              <a:rPr lang="en-US" sz="3600" b="1" dirty="0" err="1" smtClean="0">
                <a:solidFill>
                  <a:schemeClr val="accent6">
                    <a:lumMod val="75000"/>
                  </a:schemeClr>
                </a:solidFill>
                <a:ea typeface="Osaka" charset="0"/>
                <a:cs typeface="Osaka" charset="0"/>
              </a:rPr>
              <a:t>thể</a:t>
            </a:r>
            <a:r>
              <a:rPr lang="en-US" sz="3600" b="1" dirty="0" smtClean="0">
                <a:solidFill>
                  <a:schemeClr val="accent6">
                    <a:lumMod val="75000"/>
                  </a:schemeClr>
                </a:solidFill>
                <a:ea typeface="Osaka" charset="0"/>
                <a:cs typeface="Osaka" charset="0"/>
              </a:rPr>
              <a:t> </a:t>
            </a:r>
            <a:r>
              <a:rPr lang="en-US" sz="3600" b="1" dirty="0" err="1" smtClean="0">
                <a:solidFill>
                  <a:srgbClr val="000000"/>
                </a:solidFill>
                <a:ea typeface="Osaka" charset="0"/>
                <a:cs typeface="Osaka" charset="0"/>
              </a:rPr>
              <a:t>thành</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Người</a:t>
            </a:r>
            <a:endParaRPr lang="en-US" sz="3600" b="1" dirty="0">
              <a:solidFill>
                <a:srgbClr val="000000"/>
              </a:solidFill>
              <a:ea typeface="Osaka" charset="0"/>
              <a:cs typeface="Osaka" charset="0"/>
            </a:endParaRPr>
          </a:p>
        </p:txBody>
      </p:sp>
      <p:sp>
        <p:nvSpPr>
          <p:cNvPr id="12" name="Rectangle 11"/>
          <p:cNvSpPr/>
          <p:nvPr/>
        </p:nvSpPr>
        <p:spPr>
          <a:xfrm>
            <a:off x="0" y="2438400"/>
            <a:ext cx="3810000" cy="923330"/>
          </a:xfrm>
          <a:prstGeom prst="rect">
            <a:avLst/>
          </a:prstGeom>
          <a:noFill/>
        </p:spPr>
        <p:txBody>
          <a:bodyPr wrap="square" lIns="91440" tIns="45720" rIns="91440" bIns="45720">
            <a:spAutoFit/>
          </a:bodyPr>
          <a:lstStyle/>
          <a:p>
            <a:pPr algn="ctr"/>
            <a:r>
              <a:rPr lang="en-US" sz="5400" b="1" kern="1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Của</a:t>
            </a:r>
            <a:r>
              <a:rPr lang="en-US"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 </a:t>
            </a:r>
            <a:r>
              <a:rPr lang="vi-VN"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Chúa</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endParaRPr>
          </a:p>
        </p:txBody>
      </p:sp>
      <p:sp>
        <p:nvSpPr>
          <p:cNvPr id="13" name="Rectangle 12"/>
          <p:cNvSpPr/>
          <p:nvPr/>
        </p:nvSpPr>
        <p:spPr>
          <a:xfrm>
            <a:off x="5181600" y="2514600"/>
            <a:ext cx="3581400" cy="769441"/>
          </a:xfrm>
          <a:prstGeom prst="rect">
            <a:avLst/>
          </a:prstGeom>
          <a:noFill/>
        </p:spPr>
        <p:txBody>
          <a:bodyPr wrap="square" lIns="91440" tIns="45720" rIns="91440" bIns="45720">
            <a:spAutoFit/>
          </a:bodyPr>
          <a:lstStyle/>
          <a:p>
            <a:pPr algn="ct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Của</a:t>
            </a:r>
            <a:r>
              <a:rPr lang="en-US" sz="4400" b="1" kern="10" cap="none" spc="0" dirty="0"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 </a:t>
            </a: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Người</a:t>
            </a:r>
            <a:endParaRPr lang="en-US" sz="4400" b="1" cap="none" spc="0" dirty="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897607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normAutofit/>
          </a:bodyPr>
          <a:lstStyle/>
          <a:p>
            <a:r>
              <a:rPr lang="en-US" sz="5400" b="1" dirty="0" err="1" smtClean="0">
                <a:solidFill>
                  <a:schemeClr val="accent6">
                    <a:lumMod val="75000"/>
                  </a:schemeClr>
                </a:solidFill>
              </a:rPr>
              <a:t>Những</a:t>
            </a:r>
            <a:r>
              <a:rPr lang="en-US" sz="5400" b="1" dirty="0" smtClean="0">
                <a:solidFill>
                  <a:schemeClr val="accent6">
                    <a:lumMod val="75000"/>
                  </a:schemeClr>
                </a:solidFill>
              </a:rPr>
              <a:t> </a:t>
            </a:r>
            <a:r>
              <a:rPr lang="en-US" sz="5400" b="1" dirty="0" err="1" smtClean="0">
                <a:solidFill>
                  <a:schemeClr val="accent6">
                    <a:lumMod val="75000"/>
                  </a:schemeClr>
                </a:solidFill>
              </a:rPr>
              <a:t>loại</a:t>
            </a:r>
            <a:r>
              <a:rPr lang="en-US" sz="5400" b="1" dirty="0" smtClean="0">
                <a:solidFill>
                  <a:schemeClr val="accent6">
                    <a:lumMod val="75000"/>
                  </a:schemeClr>
                </a:solidFill>
              </a:rPr>
              <a:t> </a:t>
            </a:r>
            <a:r>
              <a:rPr lang="en-US" sz="5400" b="1" dirty="0" err="1" smtClean="0">
                <a:solidFill>
                  <a:schemeClr val="accent6">
                    <a:lumMod val="75000"/>
                  </a:schemeClr>
                </a:solidFill>
              </a:rPr>
              <a:t>Khôn</a:t>
            </a:r>
            <a:r>
              <a:rPr lang="en-US" sz="5400" b="1" dirty="0" smtClean="0">
                <a:solidFill>
                  <a:schemeClr val="accent6">
                    <a:lumMod val="75000"/>
                  </a:schemeClr>
                </a:solidFill>
              </a:rPr>
              <a:t> </a:t>
            </a:r>
            <a:r>
              <a:rPr lang="en-US" sz="5400" b="1" dirty="0" err="1" smtClean="0">
                <a:solidFill>
                  <a:schemeClr val="accent6">
                    <a:lumMod val="75000"/>
                  </a:schemeClr>
                </a:solidFill>
              </a:rPr>
              <a:t>Ngoan</a:t>
            </a:r>
            <a:endParaRPr lang="en-US" sz="5400" dirty="0">
              <a:solidFill>
                <a:schemeClr val="tx1"/>
              </a:solidFill>
            </a:endParaRPr>
          </a:p>
        </p:txBody>
      </p:sp>
      <p:pic>
        <p:nvPicPr>
          <p:cNvPr id="279555" name="Picture 3" descr="ft-wisdom"/>
          <p:cNvPicPr>
            <a:picLocks noChangeAspect="1" noChangeArrowheads="1"/>
          </p:cNvPicPr>
          <p:nvPr/>
        </p:nvPicPr>
        <p:blipFill>
          <a:blip r:embed="rId3" cstate="print">
            <a:extLst>
              <a:ext uri="{28A0092B-C50C-407E-A947-70E740481C1C}">
                <a14:useLocalDpi xmlns:a14="http://schemas.microsoft.com/office/drawing/2010/main" val="0"/>
              </a:ext>
            </a:extLst>
          </a:blip>
          <a:srcRect l="9259" t="9267" r="9259" b="11948"/>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b="1" dirty="0" smtClean="0">
                <a:solidFill>
                  <a:srgbClr val="000000"/>
                </a:solidFill>
                <a:ea typeface="Osaka" charset="0"/>
                <a:cs typeface="Osaka" charset="0"/>
              </a:rPr>
              <a:t>so </a:t>
            </a:r>
            <a:r>
              <a:rPr lang="en-US" sz="4400" b="1" dirty="0" err="1" smtClean="0">
                <a:solidFill>
                  <a:srgbClr val="000000"/>
                </a:solidFill>
                <a:ea typeface="Osaka" charset="0"/>
                <a:cs typeface="Osaka" charset="0"/>
              </a:rPr>
              <a:t>với</a:t>
            </a:r>
            <a:endParaRPr lang="en-US" sz="4400" b="1" dirty="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b="1" dirty="0" err="1" smtClean="0">
                <a:solidFill>
                  <a:srgbClr val="000000"/>
                </a:solidFill>
                <a:ea typeface="Osaka" charset="0"/>
                <a:cs typeface="Osaka" charset="0"/>
              </a:rPr>
              <a:t>Bạn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không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thể</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hình</a:t>
            </a:r>
            <a:r>
              <a:rPr lang="en-US" sz="3600" b="1" dirty="0" smtClean="0">
                <a:solidFill>
                  <a:srgbClr val="000000"/>
                </a:solidFill>
                <a:ea typeface="Osaka" charset="0"/>
                <a:cs typeface="Osaka" charset="0"/>
              </a:rPr>
              <a:t> dung </a:t>
            </a:r>
            <a:r>
              <a:rPr lang="en-US" sz="3600" b="1" dirty="0" err="1" smtClean="0">
                <a:solidFill>
                  <a:srgbClr val="000000"/>
                </a:solidFill>
                <a:ea typeface="Osaka" charset="0"/>
                <a:cs typeface="Osaka" charset="0"/>
              </a:rPr>
              <a:t>đồ</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vật</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thành</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thực</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tại</a:t>
            </a:r>
            <a:endParaRPr lang="en-US" sz="3600" b="1" dirty="0">
              <a:solidFill>
                <a:srgbClr val="000000"/>
              </a:solidFill>
              <a:ea typeface="Osaka" charset="0"/>
              <a:cs typeface="Osaka" charset="0"/>
            </a:endParaRP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ja-JP" altLang="en-US" sz="3600" b="1" smtClean="0">
                <a:solidFill>
                  <a:srgbClr val="000000"/>
                </a:solidFill>
                <a:ea typeface="Osaka" charset="0"/>
                <a:cs typeface="Osaka" charset="0"/>
              </a:rPr>
              <a:t>“</a:t>
            </a:r>
            <a:r>
              <a:rPr lang="en-US" sz="3600" b="1" dirty="0" err="1" smtClean="0">
                <a:solidFill>
                  <a:srgbClr val="000000"/>
                </a:solidFill>
                <a:ea typeface="Osaka" charset="0"/>
                <a:cs typeface="Osaka" charset="0"/>
              </a:rPr>
              <a:t>Chỉ</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cần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tưởng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tượng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thôi</a:t>
            </a:r>
            <a:r>
              <a:rPr lang="en-US" sz="3600" b="1" dirty="0" smtClean="0">
                <a:solidFill>
                  <a:srgbClr val="000000"/>
                </a:solidFill>
                <a:ea typeface="Osaka" charset="0"/>
                <a:cs typeface="Osaka" charset="0"/>
              </a:rPr>
              <a:t>!</a:t>
            </a:r>
            <a:r>
              <a:rPr lang="ja-JP" altLang="en-US" sz="3600" b="1">
                <a:solidFill>
                  <a:srgbClr val="000000"/>
                </a:solidFill>
                <a:ea typeface="Osaka" charset="0"/>
                <a:cs typeface="Osaka" charset="0"/>
              </a:rPr>
              <a:t>”</a:t>
            </a:r>
            <a:endParaRPr lang="en-US" sz="3600" b="1" dirty="0">
              <a:solidFill>
                <a:srgbClr val="000000"/>
              </a:solidFill>
              <a:ea typeface="Osaka" charset="0"/>
              <a:cs typeface="Osaka" charset="0"/>
            </a:endParaRPr>
          </a:p>
        </p:txBody>
      </p:sp>
      <p:sp>
        <p:nvSpPr>
          <p:cNvPr id="13" name="Rectangle 12"/>
          <p:cNvSpPr/>
          <p:nvPr/>
        </p:nvSpPr>
        <p:spPr>
          <a:xfrm>
            <a:off x="0" y="2438400"/>
            <a:ext cx="3810000" cy="923330"/>
          </a:xfrm>
          <a:prstGeom prst="rect">
            <a:avLst/>
          </a:prstGeom>
          <a:noFill/>
        </p:spPr>
        <p:txBody>
          <a:bodyPr wrap="square" lIns="91440" tIns="45720" rIns="91440" bIns="45720">
            <a:spAutoFit/>
          </a:bodyPr>
          <a:lstStyle/>
          <a:p>
            <a:pPr algn="ctr"/>
            <a:r>
              <a:rPr lang="en-US" sz="5400" b="1" kern="1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Của</a:t>
            </a:r>
            <a:r>
              <a:rPr lang="en-US"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 </a:t>
            </a:r>
            <a:r>
              <a:rPr lang="vi-VN"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Chúa</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endParaRPr>
          </a:p>
        </p:txBody>
      </p:sp>
      <p:sp>
        <p:nvSpPr>
          <p:cNvPr id="14" name="Rectangle 13"/>
          <p:cNvSpPr/>
          <p:nvPr/>
        </p:nvSpPr>
        <p:spPr>
          <a:xfrm>
            <a:off x="5181600" y="2514600"/>
            <a:ext cx="3581400" cy="769441"/>
          </a:xfrm>
          <a:prstGeom prst="rect">
            <a:avLst/>
          </a:prstGeom>
          <a:noFill/>
        </p:spPr>
        <p:txBody>
          <a:bodyPr wrap="square" lIns="91440" tIns="45720" rIns="91440" bIns="45720">
            <a:spAutoFit/>
          </a:bodyPr>
          <a:lstStyle/>
          <a:p>
            <a:pPr algn="ct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Của</a:t>
            </a:r>
            <a:r>
              <a:rPr lang="en-US" sz="4400" b="1" kern="10" cap="none" spc="0" dirty="0"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 </a:t>
            </a: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Người</a:t>
            </a:r>
            <a:endParaRPr lang="en-US" sz="4400" b="1" cap="none" spc="0" dirty="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272069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normAutofit/>
          </a:bodyPr>
          <a:lstStyle/>
          <a:p>
            <a:r>
              <a:rPr lang="en-US" sz="5400" b="1" dirty="0" err="1" smtClean="0">
                <a:solidFill>
                  <a:schemeClr val="accent6">
                    <a:lumMod val="75000"/>
                  </a:schemeClr>
                </a:solidFill>
              </a:rPr>
              <a:t>Những</a:t>
            </a:r>
            <a:r>
              <a:rPr lang="en-US" sz="5400" b="1" dirty="0" smtClean="0">
                <a:solidFill>
                  <a:schemeClr val="accent6">
                    <a:lumMod val="75000"/>
                  </a:schemeClr>
                </a:solidFill>
              </a:rPr>
              <a:t> </a:t>
            </a:r>
            <a:r>
              <a:rPr lang="en-US" sz="5400" b="1" dirty="0" err="1" smtClean="0">
                <a:solidFill>
                  <a:schemeClr val="accent6">
                    <a:lumMod val="75000"/>
                  </a:schemeClr>
                </a:solidFill>
              </a:rPr>
              <a:t>loại</a:t>
            </a:r>
            <a:r>
              <a:rPr lang="en-US" sz="5400" b="1" dirty="0" smtClean="0">
                <a:solidFill>
                  <a:schemeClr val="accent6">
                    <a:lumMod val="75000"/>
                  </a:schemeClr>
                </a:solidFill>
              </a:rPr>
              <a:t> </a:t>
            </a:r>
            <a:r>
              <a:rPr lang="en-US" sz="5400" b="1" dirty="0" err="1" smtClean="0">
                <a:solidFill>
                  <a:schemeClr val="accent6">
                    <a:lumMod val="75000"/>
                  </a:schemeClr>
                </a:solidFill>
              </a:rPr>
              <a:t>Khôn</a:t>
            </a:r>
            <a:r>
              <a:rPr lang="en-US" sz="5400" b="1" dirty="0" smtClean="0">
                <a:solidFill>
                  <a:schemeClr val="accent6">
                    <a:lumMod val="75000"/>
                  </a:schemeClr>
                </a:solidFill>
              </a:rPr>
              <a:t> </a:t>
            </a:r>
            <a:r>
              <a:rPr lang="en-US" sz="5400" b="1" dirty="0" err="1" smtClean="0">
                <a:solidFill>
                  <a:schemeClr val="accent6">
                    <a:lumMod val="75000"/>
                  </a:schemeClr>
                </a:solidFill>
              </a:rPr>
              <a:t>Ngoan</a:t>
            </a:r>
            <a:endParaRPr lang="en-US" sz="5400" dirty="0">
              <a:solidFill>
                <a:schemeClr val="tx1"/>
              </a:solidFill>
            </a:endParaRPr>
          </a:p>
        </p:txBody>
      </p:sp>
      <p:pic>
        <p:nvPicPr>
          <p:cNvPr id="281603" name="Picture 3" descr="ft-wisdom"/>
          <p:cNvPicPr>
            <a:picLocks noChangeAspect="1" noChangeArrowheads="1"/>
          </p:cNvPicPr>
          <p:nvPr/>
        </p:nvPicPr>
        <p:blipFill>
          <a:blip r:embed="rId3" cstate="print">
            <a:extLst>
              <a:ext uri="{28A0092B-C50C-407E-A947-70E740481C1C}">
                <a14:useLocalDpi xmlns:a14="http://schemas.microsoft.com/office/drawing/2010/main" val="0"/>
              </a:ext>
            </a:extLst>
          </a:blip>
          <a:srcRect l="9259" t="9267" r="9259" b="11948"/>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b="1" dirty="0" err="1" smtClean="0">
                <a:solidFill>
                  <a:srgbClr val="000000"/>
                </a:solidFill>
                <a:ea typeface="Osaka" charset="0"/>
                <a:cs typeface="Osaka" charset="0"/>
              </a:rPr>
              <a:t>Sự</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Nổ</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tạo</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nên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rối</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loạn</a:t>
            </a:r>
            <a:r>
              <a:rPr lang="en-US" sz="3600" b="1" dirty="0" smtClean="0">
                <a:solidFill>
                  <a:srgbClr val="000000"/>
                </a:solidFill>
                <a:ea typeface="Osaka" charset="0"/>
                <a:cs typeface="Osaka" charset="0"/>
              </a:rPr>
              <a:t> – </a:t>
            </a:r>
            <a:r>
              <a:rPr lang="en-US" sz="3600" b="1" dirty="0" err="1" smtClean="0">
                <a:solidFill>
                  <a:srgbClr val="000000"/>
                </a:solidFill>
                <a:ea typeface="Osaka" charset="0"/>
                <a:cs typeface="Osaka" charset="0"/>
              </a:rPr>
              <a:t>không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có</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trật</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tự</a:t>
            </a:r>
            <a:endParaRPr lang="en-US" sz="3600" b="1" dirty="0">
              <a:solidFill>
                <a:srgbClr val="000000"/>
              </a:solidFill>
              <a:ea typeface="Osaka" charset="0"/>
              <a:cs typeface="Osaka" charset="0"/>
            </a:endParaRP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ja-JP" altLang="en-US" sz="3600">
                <a:solidFill>
                  <a:srgbClr val="000000"/>
                </a:solidFill>
                <a:ea typeface="Osaka" charset="0"/>
                <a:cs typeface="Osaka" charset="0"/>
              </a:rPr>
              <a:t>“</a:t>
            </a:r>
            <a:r>
              <a:rPr lang="en-US" sz="3600" b="1" dirty="0">
                <a:solidFill>
                  <a:srgbClr val="000000"/>
                </a:solidFill>
                <a:ea typeface="Osaka" charset="0"/>
                <a:cs typeface="Osaka" charset="0"/>
              </a:rPr>
              <a:t>Big Bang</a:t>
            </a:r>
            <a:r>
              <a:rPr lang="en-US" sz="3600" dirty="0">
                <a:solidFill>
                  <a:srgbClr val="000000"/>
                </a:solidFill>
                <a:ea typeface="Osaka" charset="0"/>
                <a:cs typeface="Osaka" charset="0"/>
              </a:rPr>
              <a:t>!</a:t>
            </a:r>
            <a:r>
              <a:rPr lang="ja-JP" altLang="en-US" sz="3600">
                <a:solidFill>
                  <a:srgbClr val="000000"/>
                </a:solidFill>
                <a:ea typeface="Osaka" charset="0"/>
                <a:cs typeface="Osaka" charset="0"/>
              </a:rPr>
              <a:t>”</a:t>
            </a:r>
            <a:endParaRPr lang="en-US" sz="3600" dirty="0">
              <a:solidFill>
                <a:srgbClr val="000000"/>
              </a:solidFill>
              <a:ea typeface="Osaka" charset="0"/>
              <a:cs typeface="Osaka" charset="0"/>
            </a:endParaRPr>
          </a:p>
        </p:txBody>
      </p:sp>
      <p:sp>
        <p:nvSpPr>
          <p:cNvPr id="10" name="Rectangle 9"/>
          <p:cNvSpPr/>
          <p:nvPr/>
        </p:nvSpPr>
        <p:spPr>
          <a:xfrm>
            <a:off x="5181600" y="2514600"/>
            <a:ext cx="3581400" cy="769441"/>
          </a:xfrm>
          <a:prstGeom prst="rect">
            <a:avLst/>
          </a:prstGeom>
          <a:noFill/>
        </p:spPr>
        <p:txBody>
          <a:bodyPr wrap="square" lIns="91440" tIns="45720" rIns="91440" bIns="45720">
            <a:spAutoFit/>
          </a:bodyPr>
          <a:lstStyle/>
          <a:p>
            <a:pPr algn="ct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Của</a:t>
            </a:r>
            <a:r>
              <a:rPr lang="en-US" sz="4400" b="1" kern="10" cap="none" spc="0" dirty="0"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 </a:t>
            </a: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Người</a:t>
            </a:r>
            <a:endParaRPr lang="en-US" sz="4400" b="1" cap="none" spc="0" dirty="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endParaRPr>
          </a:p>
        </p:txBody>
      </p:sp>
      <p:sp>
        <p:nvSpPr>
          <p:cNvPr id="12" name="Rectangle 11"/>
          <p:cNvSpPr/>
          <p:nvPr/>
        </p:nvSpPr>
        <p:spPr>
          <a:xfrm>
            <a:off x="0" y="2438400"/>
            <a:ext cx="3810000" cy="923330"/>
          </a:xfrm>
          <a:prstGeom prst="rect">
            <a:avLst/>
          </a:prstGeom>
          <a:noFill/>
        </p:spPr>
        <p:txBody>
          <a:bodyPr wrap="square" lIns="91440" tIns="45720" rIns="91440" bIns="45720">
            <a:spAutoFit/>
          </a:bodyPr>
          <a:lstStyle/>
          <a:p>
            <a:pPr algn="ctr"/>
            <a:r>
              <a:rPr lang="en-US" sz="5400" b="1" kern="1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Của</a:t>
            </a:r>
            <a:r>
              <a:rPr lang="en-US"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 </a:t>
            </a:r>
            <a:r>
              <a:rPr lang="vi-VN"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Chúa</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808246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1609">
                                            <p:txEl>
                                              <p:pRg st="0" end="0"/>
                                            </p:txEl>
                                          </p:spTgt>
                                        </p:tgtEl>
                                        <p:attrNameLst>
                                          <p:attrName>style.visibility</p:attrName>
                                        </p:attrNameLst>
                                      </p:cBhvr>
                                      <p:to>
                                        <p:strVal val="visible"/>
                                      </p:to>
                                    </p:set>
                                    <p:animEffect transition="in" filter="dissolve">
                                      <p:cBhvr>
                                        <p:cTn id="12"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normAutofit/>
          </a:bodyPr>
          <a:lstStyle/>
          <a:p>
            <a:r>
              <a:rPr lang="en-US" sz="5400" b="1" dirty="0" err="1" smtClean="0">
                <a:solidFill>
                  <a:schemeClr val="accent6">
                    <a:lumMod val="75000"/>
                  </a:schemeClr>
                </a:solidFill>
              </a:rPr>
              <a:t>Những</a:t>
            </a:r>
            <a:r>
              <a:rPr lang="en-US" sz="5400" b="1" dirty="0" smtClean="0">
                <a:solidFill>
                  <a:schemeClr val="accent6">
                    <a:lumMod val="75000"/>
                  </a:schemeClr>
                </a:solidFill>
              </a:rPr>
              <a:t> </a:t>
            </a:r>
            <a:r>
              <a:rPr lang="en-US" sz="5400" b="1" dirty="0" err="1" smtClean="0">
                <a:solidFill>
                  <a:schemeClr val="accent6">
                    <a:lumMod val="75000"/>
                  </a:schemeClr>
                </a:solidFill>
              </a:rPr>
              <a:t>loại</a:t>
            </a:r>
            <a:r>
              <a:rPr lang="en-US" sz="5400" b="1" dirty="0" smtClean="0">
                <a:solidFill>
                  <a:schemeClr val="accent6">
                    <a:lumMod val="75000"/>
                  </a:schemeClr>
                </a:solidFill>
              </a:rPr>
              <a:t> </a:t>
            </a:r>
            <a:r>
              <a:rPr lang="en-US" sz="5400" b="1" dirty="0" err="1" smtClean="0">
                <a:solidFill>
                  <a:schemeClr val="accent6">
                    <a:lumMod val="75000"/>
                  </a:schemeClr>
                </a:solidFill>
              </a:rPr>
              <a:t>Khôn</a:t>
            </a:r>
            <a:r>
              <a:rPr lang="en-US" sz="5400" b="1" dirty="0" smtClean="0">
                <a:solidFill>
                  <a:schemeClr val="accent6">
                    <a:lumMod val="75000"/>
                  </a:schemeClr>
                </a:solidFill>
              </a:rPr>
              <a:t> </a:t>
            </a:r>
            <a:r>
              <a:rPr lang="en-US" sz="5400" b="1" dirty="0" err="1" smtClean="0">
                <a:solidFill>
                  <a:schemeClr val="accent6">
                    <a:lumMod val="75000"/>
                  </a:schemeClr>
                </a:solidFill>
              </a:rPr>
              <a:t>Ngoan</a:t>
            </a:r>
            <a:endParaRPr lang="en-US" sz="5400" dirty="0">
              <a:solidFill>
                <a:schemeClr val="tx1"/>
              </a:solidFill>
            </a:endParaRPr>
          </a:p>
        </p:txBody>
      </p:sp>
      <p:pic>
        <p:nvPicPr>
          <p:cNvPr id="283651" name="Picture 3" descr="ft-wisdom"/>
          <p:cNvPicPr>
            <a:picLocks noChangeAspect="1" noChangeArrowheads="1"/>
          </p:cNvPicPr>
          <p:nvPr/>
        </p:nvPicPr>
        <p:blipFill>
          <a:blip r:embed="rId3" cstate="print">
            <a:extLst>
              <a:ext uri="{28A0092B-C50C-407E-A947-70E740481C1C}">
                <a14:useLocalDpi xmlns:a14="http://schemas.microsoft.com/office/drawing/2010/main" val="0"/>
              </a:ext>
            </a:extLst>
          </a:blip>
          <a:srcRect l="9259" t="9267" r="9259" b="11948"/>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3655" name="Rectangle 7"/>
          <p:cNvSpPr>
            <a:spLocks noChangeArrowheads="1"/>
          </p:cNvSpPr>
          <p:nvPr/>
        </p:nvSpPr>
        <p:spPr bwMode="auto">
          <a:xfrm>
            <a:off x="4038600" y="25146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smtClean="0">
                <a:solidFill>
                  <a:srgbClr val="000000"/>
                </a:solidFill>
                <a:ea typeface="Osaka" charset="0"/>
                <a:cs typeface="Osaka" charset="0"/>
              </a:rPr>
              <a:t>So </a:t>
            </a:r>
            <a:r>
              <a:rPr lang="en-US" sz="4400" dirty="0" err="1" smtClean="0">
                <a:solidFill>
                  <a:srgbClr val="000000"/>
                </a:solidFill>
                <a:ea typeface="Osaka" charset="0"/>
                <a:cs typeface="Osaka" charset="0"/>
              </a:rPr>
              <a:t>với</a:t>
            </a:r>
            <a:endParaRPr lang="en-US" sz="4400" b="0" dirty="0">
              <a:solidFill>
                <a:srgbClr val="000000"/>
              </a:solidFill>
              <a:ea typeface="Osaka" charset="0"/>
              <a:cs typeface="Osaka" charset="0"/>
            </a:endParaRPr>
          </a:p>
        </p:txBody>
      </p:sp>
      <p:sp>
        <p:nvSpPr>
          <p:cNvPr id="283656" name="Rectangle 8"/>
          <p:cNvSpPr>
            <a:spLocks noChangeArrowheads="1"/>
          </p:cNvSpPr>
          <p:nvPr/>
        </p:nvSpPr>
        <p:spPr bwMode="auto">
          <a:xfrm>
            <a:off x="76200" y="4495800"/>
            <a:ext cx="4038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b="1" dirty="0" err="1" smtClean="0">
                <a:solidFill>
                  <a:srgbClr val="000000"/>
                </a:solidFill>
                <a:ea typeface="Osaka" charset="0"/>
                <a:cs typeface="Osaka" charset="0"/>
              </a:rPr>
              <a:t>Tình</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dục</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ngoài</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hôn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nhân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gây</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tổn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thương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cho</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mọi</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người</a:t>
            </a:r>
            <a:endParaRPr lang="en-US" sz="3600" b="1" dirty="0">
              <a:solidFill>
                <a:srgbClr val="000000"/>
              </a:solidFill>
              <a:ea typeface="Osaka" charset="0"/>
              <a:cs typeface="Osaka" charset="0"/>
            </a:endParaRPr>
          </a:p>
        </p:txBody>
      </p:sp>
      <p:sp>
        <p:nvSpPr>
          <p:cNvPr id="283657" name="Rectangle 9"/>
          <p:cNvSpPr>
            <a:spLocks noChangeArrowheads="1"/>
          </p:cNvSpPr>
          <p:nvPr/>
        </p:nvSpPr>
        <p:spPr bwMode="auto">
          <a:xfrm>
            <a:off x="4724400" y="4876800"/>
            <a:ext cx="4419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ja-JP" altLang="en-US" sz="3600" smtClean="0">
                <a:solidFill>
                  <a:srgbClr val="000000"/>
                </a:solidFill>
                <a:ea typeface="Osaka" charset="0"/>
                <a:cs typeface="Osaka" charset="0"/>
              </a:rPr>
              <a:t>“</a:t>
            </a:r>
            <a:r>
              <a:rPr lang="en-US" sz="3600" b="1" dirty="0" err="1" smtClean="0">
                <a:solidFill>
                  <a:srgbClr val="000000"/>
                </a:solidFill>
                <a:ea typeface="Osaka" charset="0"/>
                <a:cs typeface="Osaka" charset="0"/>
              </a:rPr>
              <a:t>Tình</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dục</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ngẫu</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hứng</a:t>
            </a:r>
            <a:r>
              <a:rPr lang="ja-JP" altLang="en-US" sz="3600" smtClean="0">
                <a:solidFill>
                  <a:srgbClr val="000000"/>
                </a:solidFill>
                <a:ea typeface="Osaka" charset="0"/>
                <a:cs typeface="Osaka" charset="0"/>
              </a:rPr>
              <a:t>”</a:t>
            </a:r>
            <a:endParaRPr lang="en-US" sz="3600" dirty="0">
              <a:solidFill>
                <a:srgbClr val="000000"/>
              </a:solidFill>
              <a:ea typeface="Osaka" charset="0"/>
              <a:cs typeface="Osaka" charset="0"/>
            </a:endParaRPr>
          </a:p>
        </p:txBody>
      </p:sp>
      <p:sp>
        <p:nvSpPr>
          <p:cNvPr id="10" name="Rectangle 9"/>
          <p:cNvSpPr/>
          <p:nvPr/>
        </p:nvSpPr>
        <p:spPr>
          <a:xfrm>
            <a:off x="5181600" y="2514600"/>
            <a:ext cx="3581400" cy="769441"/>
          </a:xfrm>
          <a:prstGeom prst="rect">
            <a:avLst/>
          </a:prstGeom>
          <a:noFill/>
        </p:spPr>
        <p:txBody>
          <a:bodyPr wrap="square" lIns="91440" tIns="45720" rIns="91440" bIns="45720">
            <a:spAutoFit/>
          </a:bodyPr>
          <a:lstStyle/>
          <a:p>
            <a:pPr algn="ct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Của</a:t>
            </a:r>
            <a:r>
              <a:rPr lang="en-US" sz="4400" b="1" kern="10" cap="none" spc="0" dirty="0"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 </a:t>
            </a: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Người</a:t>
            </a:r>
            <a:endParaRPr lang="en-US" sz="4400" b="1" cap="none" spc="0" dirty="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endParaRPr>
          </a:p>
        </p:txBody>
      </p:sp>
      <p:sp>
        <p:nvSpPr>
          <p:cNvPr id="11" name="Rectangle 10"/>
          <p:cNvSpPr/>
          <p:nvPr/>
        </p:nvSpPr>
        <p:spPr>
          <a:xfrm>
            <a:off x="0" y="2438400"/>
            <a:ext cx="3810000" cy="923330"/>
          </a:xfrm>
          <a:prstGeom prst="rect">
            <a:avLst/>
          </a:prstGeom>
          <a:noFill/>
        </p:spPr>
        <p:txBody>
          <a:bodyPr wrap="square" lIns="91440" tIns="45720" rIns="91440" bIns="45720">
            <a:spAutoFit/>
          </a:bodyPr>
          <a:lstStyle/>
          <a:p>
            <a:pPr algn="ctr"/>
            <a:r>
              <a:rPr lang="en-US" sz="5400" b="1" kern="1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Của</a:t>
            </a:r>
            <a:r>
              <a:rPr lang="en-US"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 </a:t>
            </a:r>
            <a:r>
              <a:rPr lang="vi-VN"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Chúa</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0961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normAutofit/>
          </a:bodyPr>
          <a:lstStyle/>
          <a:p>
            <a:r>
              <a:rPr lang="en-US" sz="5400" b="1" dirty="0" err="1" smtClean="0">
                <a:solidFill>
                  <a:schemeClr val="accent6">
                    <a:lumMod val="75000"/>
                  </a:schemeClr>
                </a:solidFill>
              </a:rPr>
              <a:t>Những</a:t>
            </a:r>
            <a:r>
              <a:rPr lang="en-US" sz="5400" b="1" dirty="0" smtClean="0">
                <a:solidFill>
                  <a:schemeClr val="accent6">
                    <a:lumMod val="75000"/>
                  </a:schemeClr>
                </a:solidFill>
              </a:rPr>
              <a:t> </a:t>
            </a:r>
            <a:r>
              <a:rPr lang="en-US" sz="5400" b="1" dirty="0" err="1" smtClean="0">
                <a:solidFill>
                  <a:schemeClr val="accent6">
                    <a:lumMod val="75000"/>
                  </a:schemeClr>
                </a:solidFill>
              </a:rPr>
              <a:t>loại</a:t>
            </a:r>
            <a:r>
              <a:rPr lang="en-US" sz="5400" b="1" dirty="0" smtClean="0">
                <a:solidFill>
                  <a:schemeClr val="accent6">
                    <a:lumMod val="75000"/>
                  </a:schemeClr>
                </a:solidFill>
              </a:rPr>
              <a:t> </a:t>
            </a:r>
            <a:r>
              <a:rPr lang="en-US" sz="5400" b="1" dirty="0" err="1" smtClean="0">
                <a:solidFill>
                  <a:schemeClr val="accent6">
                    <a:lumMod val="75000"/>
                  </a:schemeClr>
                </a:solidFill>
              </a:rPr>
              <a:t>Khôn</a:t>
            </a:r>
            <a:r>
              <a:rPr lang="en-US" sz="5400" b="1" dirty="0" smtClean="0">
                <a:solidFill>
                  <a:schemeClr val="accent6">
                    <a:lumMod val="75000"/>
                  </a:schemeClr>
                </a:solidFill>
              </a:rPr>
              <a:t> </a:t>
            </a:r>
            <a:r>
              <a:rPr lang="en-US" sz="5400" b="1" dirty="0" err="1" smtClean="0">
                <a:solidFill>
                  <a:schemeClr val="accent6">
                    <a:lumMod val="75000"/>
                  </a:schemeClr>
                </a:solidFill>
              </a:rPr>
              <a:t>Ngoan</a:t>
            </a:r>
            <a:endParaRPr lang="en-US" sz="5400" dirty="0">
              <a:solidFill>
                <a:schemeClr val="tx1"/>
              </a:solidFill>
            </a:endParaRPr>
          </a:p>
        </p:txBody>
      </p:sp>
      <p:pic>
        <p:nvPicPr>
          <p:cNvPr id="359427" name="Picture 3" descr="ft-wisdom"/>
          <p:cNvPicPr>
            <a:picLocks noChangeAspect="1" noChangeArrowheads="1"/>
          </p:cNvPicPr>
          <p:nvPr/>
        </p:nvPicPr>
        <p:blipFill>
          <a:blip r:embed="rId3" cstate="print">
            <a:extLst>
              <a:ext uri="{28A0092B-C50C-407E-A947-70E740481C1C}">
                <a14:useLocalDpi xmlns:a14="http://schemas.microsoft.com/office/drawing/2010/main" val="0"/>
              </a:ext>
            </a:extLst>
          </a:blip>
          <a:srcRect l="9259" t="9267" r="9259" b="11948"/>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dirty="0" smtClean="0">
                <a:solidFill>
                  <a:srgbClr val="000000"/>
                </a:solidFill>
                <a:ea typeface="Osaka" charset="0"/>
                <a:cs typeface="Osaka" charset="0"/>
              </a:rPr>
              <a:t>so </a:t>
            </a:r>
            <a:r>
              <a:rPr lang="en-US" sz="4400" dirty="0" err="1" smtClean="0">
                <a:solidFill>
                  <a:srgbClr val="000000"/>
                </a:solidFill>
                <a:ea typeface="Osaka" charset="0"/>
                <a:cs typeface="Osaka" charset="0"/>
              </a:rPr>
              <a:t>với</a:t>
            </a:r>
            <a:endParaRPr lang="en-US" sz="4400" b="0" dirty="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b="1" dirty="0" err="1" smtClean="0">
                <a:solidFill>
                  <a:srgbClr val="000000"/>
                </a:solidFill>
                <a:ea typeface="Osaka" charset="0"/>
                <a:cs typeface="Osaka" charset="0"/>
              </a:rPr>
              <a:t>Tư</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cách</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là</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tài</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sản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quan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trọng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nhất</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của</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chúng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ta</a:t>
            </a:r>
            <a:r>
              <a:rPr lang="en-US" sz="3600" b="1" dirty="0" smtClean="0">
                <a:solidFill>
                  <a:srgbClr val="000000"/>
                </a:solidFill>
                <a:ea typeface="Osaka" charset="0"/>
                <a:cs typeface="Osaka" charset="0"/>
              </a:rPr>
              <a:t> </a:t>
            </a:r>
            <a:endParaRPr lang="en-US" sz="3600" b="1" dirty="0">
              <a:solidFill>
                <a:srgbClr val="000000"/>
              </a:solidFill>
              <a:ea typeface="Osaka" charset="0"/>
              <a:cs typeface="Osaka" charset="0"/>
            </a:endParaRP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b="1" dirty="0" err="1" smtClean="0">
                <a:solidFill>
                  <a:srgbClr val="000000"/>
                </a:solidFill>
                <a:ea typeface="Osaka" charset="0"/>
                <a:cs typeface="Osaka" charset="0"/>
              </a:rPr>
              <a:t>Giáo</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dục</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là</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tài</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sản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quan</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trọng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nhất</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của</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chúng</a:t>
            </a:r>
            <a:r>
              <a:rPr lang="en-US" sz="3600" b="1" dirty="0" smtClean="0">
                <a:solidFill>
                  <a:srgbClr val="000000"/>
                </a:solidFill>
                <a:ea typeface="Osaka" charset="0"/>
                <a:cs typeface="Osaka" charset="0"/>
              </a:rPr>
              <a:t> </a:t>
            </a:r>
            <a:r>
              <a:rPr lang="en-US" sz="3600" b="1" dirty="0" err="1" smtClean="0">
                <a:solidFill>
                  <a:srgbClr val="000000"/>
                </a:solidFill>
                <a:ea typeface="Osaka" charset="0"/>
                <a:cs typeface="Osaka" charset="0"/>
              </a:rPr>
              <a:t>ta</a:t>
            </a:r>
            <a:r>
              <a:rPr lang="en-US" sz="3600" b="1" dirty="0" smtClean="0">
                <a:solidFill>
                  <a:srgbClr val="000000"/>
                </a:solidFill>
                <a:ea typeface="Osaka" charset="0"/>
                <a:cs typeface="Osaka" charset="0"/>
              </a:rPr>
              <a:t> </a:t>
            </a:r>
            <a:endParaRPr lang="en-US" sz="3600" b="1" dirty="0">
              <a:solidFill>
                <a:srgbClr val="000000"/>
              </a:solidFill>
              <a:ea typeface="Osaka" charset="0"/>
              <a:cs typeface="Osaka" charset="0"/>
            </a:endParaRPr>
          </a:p>
        </p:txBody>
      </p:sp>
      <p:sp>
        <p:nvSpPr>
          <p:cNvPr id="10" name="Rectangle 9"/>
          <p:cNvSpPr/>
          <p:nvPr/>
        </p:nvSpPr>
        <p:spPr>
          <a:xfrm>
            <a:off x="5181600" y="2514600"/>
            <a:ext cx="3581400" cy="769441"/>
          </a:xfrm>
          <a:prstGeom prst="rect">
            <a:avLst/>
          </a:prstGeom>
          <a:noFill/>
        </p:spPr>
        <p:txBody>
          <a:bodyPr wrap="square" lIns="91440" tIns="45720" rIns="91440" bIns="45720">
            <a:spAutoFit/>
          </a:bodyPr>
          <a:lstStyle/>
          <a:p>
            <a:pPr algn="ct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Của</a:t>
            </a:r>
            <a:r>
              <a:rPr lang="en-US" sz="4400" b="1" kern="10" cap="none" spc="0" dirty="0"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 </a:t>
            </a:r>
            <a:r>
              <a:rPr lang="en-US" sz="4400" b="1" kern="10" cap="none" spc="0" dirty="0" err="1" smtClean="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latin typeface="Arial Black"/>
                <a:ea typeface="Arial Black"/>
                <a:cs typeface="Arial Black"/>
              </a:rPr>
              <a:t>Người</a:t>
            </a:r>
            <a:endParaRPr lang="en-US" sz="4400" b="1" cap="none" spc="0" dirty="0">
              <a:ln w="19050">
                <a:solidFill>
                  <a:schemeClr val="tx2">
                    <a:tint val="1000"/>
                  </a:schemeClr>
                </a:solidFill>
                <a:prstDash val="solid"/>
              </a:ln>
              <a:solidFill>
                <a:srgbClr val="FFFFFF"/>
              </a:solidFill>
              <a:effectLst>
                <a:outerShdw blurRad="50000" dist="50800" dir="7500000" algn="tl">
                  <a:srgbClr val="000000">
                    <a:shade val="5000"/>
                    <a:alpha val="35000"/>
                  </a:srgbClr>
                </a:outerShdw>
              </a:effectLst>
            </a:endParaRPr>
          </a:p>
        </p:txBody>
      </p:sp>
      <p:sp>
        <p:nvSpPr>
          <p:cNvPr id="12" name="Rectangle 11"/>
          <p:cNvSpPr/>
          <p:nvPr/>
        </p:nvSpPr>
        <p:spPr>
          <a:xfrm>
            <a:off x="0" y="2438400"/>
            <a:ext cx="3810000" cy="923330"/>
          </a:xfrm>
          <a:prstGeom prst="rect">
            <a:avLst/>
          </a:prstGeom>
          <a:noFill/>
        </p:spPr>
        <p:txBody>
          <a:bodyPr wrap="square" lIns="91440" tIns="45720" rIns="91440" bIns="45720">
            <a:spAutoFit/>
          </a:bodyPr>
          <a:lstStyle/>
          <a:p>
            <a:pPr algn="ctr"/>
            <a:r>
              <a:rPr lang="en-US" sz="5400" b="1" kern="1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Của</a:t>
            </a:r>
            <a:r>
              <a:rPr lang="en-US"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 </a:t>
            </a:r>
            <a:r>
              <a:rPr lang="vi-VN" sz="54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Arial" pitchFamily="34" charset="0"/>
                <a:ea typeface="Arial Black"/>
                <a:cs typeface="Arial" pitchFamily="34" charset="0"/>
              </a:rPr>
              <a:t>Chúa</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53673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4" cstate="print">
            <a:extLst>
              <a:ext uri="{28A0092B-C50C-407E-A947-70E740481C1C}">
                <a14:useLocalDpi xmlns:a14="http://schemas.microsoft.com/office/drawing/2010/main" val="0"/>
              </a:ext>
            </a:extLst>
          </a:blip>
          <a:srcRect b="44949"/>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4" cstate="print">
            <a:extLst>
              <a:ext uri="{28A0092B-C50C-407E-A947-70E740481C1C}">
                <a14:useLocalDpi xmlns:a14="http://schemas.microsoft.com/office/drawing/2010/main" val="0"/>
              </a:ext>
            </a:extLst>
          </a:blip>
          <a:srcRect b="44949"/>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normAutofit fontScale="90000"/>
          </a:bodyPr>
          <a:lstStyle/>
          <a:p>
            <a:r>
              <a:rPr lang="en-US" sz="3600" b="1" dirty="0">
                <a:solidFill>
                  <a:srgbClr val="FFFFFF"/>
                </a:solidFill>
              </a:rPr>
              <a:t>B. </a:t>
            </a:r>
            <a:r>
              <a:rPr lang="en-US" sz="3600" b="1" dirty="0" err="1" smtClean="0">
                <a:solidFill>
                  <a:srgbClr val="FFFFFF"/>
                </a:solidFill>
              </a:rPr>
              <a:t>Chỉ</a:t>
            </a:r>
            <a:r>
              <a:rPr lang="en-US" sz="3600" b="1" dirty="0" smtClean="0">
                <a:solidFill>
                  <a:srgbClr val="FFFFFF"/>
                </a:solidFill>
              </a:rPr>
              <a:t> </a:t>
            </a:r>
            <a:r>
              <a:rPr lang="en-US" sz="3600" b="1" dirty="0" err="1" smtClean="0">
                <a:solidFill>
                  <a:srgbClr val="FFFFFF"/>
                </a:solidFill>
              </a:rPr>
              <a:t>có</a:t>
            </a:r>
            <a:r>
              <a:rPr lang="en-US" sz="3600" b="1" dirty="0" smtClean="0">
                <a:solidFill>
                  <a:srgbClr val="FFFFFF"/>
                </a:solidFill>
              </a:rPr>
              <a:t> </a:t>
            </a:r>
            <a:r>
              <a:rPr lang="en-US" sz="3600" b="1" dirty="0" err="1" smtClean="0">
                <a:solidFill>
                  <a:srgbClr val="FFFFFF"/>
                </a:solidFill>
              </a:rPr>
              <a:t>tín</a:t>
            </a:r>
            <a:r>
              <a:rPr lang="en-US" sz="3600" b="1" dirty="0" smtClean="0">
                <a:solidFill>
                  <a:srgbClr val="FFFFFF"/>
                </a:solidFill>
              </a:rPr>
              <a:t> </a:t>
            </a:r>
            <a:r>
              <a:rPr lang="en-US" sz="3600" b="1" dirty="0" err="1" smtClean="0">
                <a:solidFill>
                  <a:srgbClr val="FFFFFF"/>
                </a:solidFill>
              </a:rPr>
              <a:t>hữu</a:t>
            </a:r>
            <a:r>
              <a:rPr lang="en-US" sz="3600" b="1" dirty="0" smtClean="0">
                <a:solidFill>
                  <a:srgbClr val="FFFFFF"/>
                </a:solidFill>
              </a:rPr>
              <a:t> </a:t>
            </a:r>
            <a:r>
              <a:rPr lang="en-US" sz="3600" b="1" dirty="0" err="1" smtClean="0">
                <a:solidFill>
                  <a:srgbClr val="FFFFFF"/>
                </a:solidFill>
              </a:rPr>
              <a:t>hiểu</a:t>
            </a:r>
            <a:r>
              <a:rPr lang="en-US" sz="3600" b="1" dirty="0" smtClean="0">
                <a:solidFill>
                  <a:srgbClr val="FFFFFF"/>
                </a:solidFill>
              </a:rPr>
              <a:t> </a:t>
            </a:r>
            <a:r>
              <a:rPr lang="en-US" sz="3600" b="1" dirty="0" err="1" smtClean="0">
                <a:solidFill>
                  <a:srgbClr val="FFFFFF"/>
                </a:solidFill>
              </a:rPr>
              <a:t>được</a:t>
            </a:r>
            <a:r>
              <a:rPr lang="en-US" sz="3600" b="1" dirty="0" smtClean="0">
                <a:solidFill>
                  <a:srgbClr val="FFFFFF"/>
                </a:solidFill>
              </a:rPr>
              <a:t> </a:t>
            </a:r>
            <a:br>
              <a:rPr lang="en-US" sz="3600" b="1" dirty="0" smtClean="0">
                <a:solidFill>
                  <a:srgbClr val="FFFFFF"/>
                </a:solidFill>
              </a:rPr>
            </a:br>
            <a:r>
              <a:rPr lang="en-US" sz="3600" b="1" dirty="0" err="1" smtClean="0">
                <a:solidFill>
                  <a:srgbClr val="FFFFFF"/>
                </a:solidFill>
              </a:rPr>
              <a:t>sự</a:t>
            </a:r>
            <a:r>
              <a:rPr lang="en-US" sz="3600" b="1" dirty="0" smtClean="0">
                <a:solidFill>
                  <a:srgbClr val="FFFFFF"/>
                </a:solidFill>
              </a:rPr>
              <a:t> </a:t>
            </a:r>
            <a:r>
              <a:rPr lang="en-US" sz="3600" b="1" dirty="0" err="1" smtClean="0">
                <a:solidFill>
                  <a:srgbClr val="FFFFFF"/>
                </a:solidFill>
              </a:rPr>
              <a:t>khôn</a:t>
            </a:r>
            <a:r>
              <a:rPr lang="en-US" sz="3600" b="1" dirty="0" smtClean="0">
                <a:solidFill>
                  <a:srgbClr val="FFFFFF"/>
                </a:solidFill>
              </a:rPr>
              <a:t> </a:t>
            </a:r>
            <a:r>
              <a:rPr lang="en-US" sz="3600" b="1" dirty="0" err="1" smtClean="0">
                <a:solidFill>
                  <a:srgbClr val="FFFFFF"/>
                </a:solidFill>
              </a:rPr>
              <a:t>ngoan</a:t>
            </a:r>
            <a:r>
              <a:rPr lang="en-US" sz="3600" b="1" dirty="0" smtClean="0">
                <a:solidFill>
                  <a:srgbClr val="FFFFFF"/>
                </a:solidFill>
              </a:rPr>
              <a:t> </a:t>
            </a:r>
            <a:r>
              <a:rPr lang="en-US" sz="3600" b="1" dirty="0" err="1" smtClean="0">
                <a:solidFill>
                  <a:srgbClr val="FFFFFF"/>
                </a:solidFill>
              </a:rPr>
              <a:t>của</a:t>
            </a:r>
            <a:r>
              <a:rPr lang="en-US" sz="3600" b="1" dirty="0" smtClean="0">
                <a:solidFill>
                  <a:srgbClr val="FFFFFF"/>
                </a:solidFill>
              </a:rPr>
              <a:t> </a:t>
            </a:r>
            <a:r>
              <a:rPr lang="vi-VN" sz="3600" b="1" dirty="0" smtClean="0">
                <a:solidFill>
                  <a:srgbClr val="FFFFFF"/>
                </a:solidFill>
              </a:rPr>
              <a:t>Đức Chúa Trời</a:t>
            </a:r>
            <a:r>
              <a:rPr lang="en-US" sz="3600" b="1" dirty="0" smtClean="0">
                <a:solidFill>
                  <a:srgbClr val="FFFFFF"/>
                </a:solidFill>
              </a:rPr>
              <a:t>  (</a:t>
            </a:r>
            <a:r>
              <a:rPr lang="en-US" sz="3600" b="1" dirty="0">
                <a:solidFill>
                  <a:srgbClr val="FFFFFF"/>
                </a:solidFill>
              </a:rPr>
              <a:t>7-10) </a:t>
            </a: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dirty="0">
                <a:solidFill>
                  <a:srgbClr val="FFFFFF"/>
                </a:solidFill>
                <a:latin typeface="Tahoma" charset="0"/>
                <a:cs typeface="Arial" charset="0"/>
              </a:rPr>
              <a:t>• </a:t>
            </a:r>
            <a:r>
              <a:rPr lang="en-US" sz="3200" dirty="0" err="1" smtClean="0">
                <a:solidFill>
                  <a:srgbClr val="FFFFFF"/>
                </a:solidFill>
                <a:latin typeface="Tahoma" charset="0"/>
                <a:cs typeface="Arial" charset="0"/>
              </a:rPr>
              <a:t>bí</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ẩn</a:t>
            </a:r>
            <a:r>
              <a:rPr lang="en-US" sz="3200" dirty="0" smtClean="0">
                <a:solidFill>
                  <a:srgbClr val="FFFFFF"/>
                </a:solidFill>
                <a:latin typeface="Tahoma" charset="0"/>
                <a:cs typeface="Arial" charset="0"/>
              </a:rPr>
              <a:t> </a:t>
            </a:r>
            <a:r>
              <a:rPr lang="en-US" sz="3200" dirty="0">
                <a:solidFill>
                  <a:srgbClr val="FFFFFF"/>
                </a:solidFill>
                <a:latin typeface="Tahoma" charset="0"/>
                <a:cs typeface="Arial" charset="0"/>
              </a:rPr>
              <a:t>(7a)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720000"/>
              </a:buClr>
              <a:buSzPct val="80000"/>
              <a:buFont typeface="Wingdings" charset="0"/>
              <a:buNone/>
            </a:pPr>
            <a:r>
              <a:rPr lang="ja-JP" altLang="en-US" sz="3200" dirty="0" smtClean="0">
                <a:solidFill>
                  <a:schemeClr val="bg1">
                    <a:lumMod val="50000"/>
                  </a:schemeClr>
                </a:solidFill>
                <a:effectLst>
                  <a:outerShdw blurRad="38100" dist="38100" dir="2700000" algn="tl">
                    <a:srgbClr val="FFFFFF"/>
                  </a:outerShdw>
                </a:effectLst>
                <a:latin typeface="Arial"/>
                <a:cs typeface="Arial" charset="0"/>
              </a:rPr>
              <a:t>“</a:t>
            </a:r>
            <a:r>
              <a:rPr lang="en-US" sz="3200" dirty="0" err="1" smtClean="0">
                <a:solidFill>
                  <a:schemeClr val="bg1">
                    <a:lumMod val="50000"/>
                  </a:schemeClr>
                </a:solidFill>
              </a:rPr>
              <a:t>Chúng</a:t>
            </a:r>
            <a:r>
              <a:rPr lang="en-US" sz="3200" dirty="0" smtClean="0">
                <a:solidFill>
                  <a:schemeClr val="bg1">
                    <a:lumMod val="50000"/>
                  </a:schemeClr>
                </a:solidFill>
              </a:rPr>
              <a:t> </a:t>
            </a:r>
            <a:r>
              <a:rPr lang="en-US" sz="3200" dirty="0" err="1" smtClean="0">
                <a:solidFill>
                  <a:schemeClr val="bg1">
                    <a:lumMod val="50000"/>
                  </a:schemeClr>
                </a:solidFill>
              </a:rPr>
              <a:t>tôi</a:t>
            </a:r>
            <a:r>
              <a:rPr lang="en-US" sz="3200" dirty="0" smtClean="0">
                <a:solidFill>
                  <a:schemeClr val="bg1">
                    <a:lumMod val="50000"/>
                  </a:schemeClr>
                </a:solidFill>
              </a:rPr>
              <a:t> </a:t>
            </a:r>
            <a:r>
              <a:rPr lang="en-US" sz="3200" dirty="0" err="1" smtClean="0">
                <a:solidFill>
                  <a:schemeClr val="bg1">
                    <a:lumMod val="50000"/>
                  </a:schemeClr>
                </a:solidFill>
              </a:rPr>
              <a:t>giảng</a:t>
            </a:r>
            <a:r>
              <a:rPr lang="en-US" sz="3200" dirty="0" smtClean="0">
                <a:solidFill>
                  <a:schemeClr val="bg1">
                    <a:lumMod val="50000"/>
                  </a:schemeClr>
                </a:solidFill>
              </a:rPr>
              <a:t> </a:t>
            </a:r>
            <a:r>
              <a:rPr lang="en-US" sz="3200" dirty="0" err="1" smtClean="0">
                <a:solidFill>
                  <a:schemeClr val="bg1">
                    <a:lumMod val="50000"/>
                  </a:schemeClr>
                </a:solidFill>
              </a:rPr>
              <a:t>sự</a:t>
            </a:r>
            <a:r>
              <a:rPr lang="en-US" sz="3200" dirty="0" smtClean="0">
                <a:solidFill>
                  <a:schemeClr val="bg1">
                    <a:lumMod val="50000"/>
                  </a:schemeClr>
                </a:solidFill>
              </a:rPr>
              <a:t> </a:t>
            </a:r>
            <a:r>
              <a:rPr lang="en-US" sz="3200" dirty="0" err="1" smtClean="0">
                <a:solidFill>
                  <a:schemeClr val="bg1">
                    <a:lumMod val="50000"/>
                  </a:schemeClr>
                </a:solidFill>
              </a:rPr>
              <a:t>khôn</a:t>
            </a:r>
            <a:r>
              <a:rPr lang="en-US" sz="3200" dirty="0" smtClean="0">
                <a:solidFill>
                  <a:schemeClr val="bg1">
                    <a:lumMod val="50000"/>
                  </a:schemeClr>
                </a:solidFill>
              </a:rPr>
              <a:t> </a:t>
            </a:r>
            <a:r>
              <a:rPr lang="en-US" sz="3200" dirty="0" err="1" smtClean="0">
                <a:solidFill>
                  <a:schemeClr val="bg1">
                    <a:lumMod val="50000"/>
                  </a:schemeClr>
                </a:solidFill>
              </a:rPr>
              <a:t>ngoan</a:t>
            </a:r>
            <a:r>
              <a:rPr lang="en-US" sz="3200" dirty="0" smtClean="0">
                <a:solidFill>
                  <a:schemeClr val="bg1">
                    <a:lumMod val="50000"/>
                  </a:schemeClr>
                </a:solidFill>
              </a:rPr>
              <a:t> </a:t>
            </a:r>
            <a:r>
              <a:rPr lang="en-US" sz="3200" dirty="0" err="1" smtClean="0">
                <a:solidFill>
                  <a:schemeClr val="bg1">
                    <a:lumMod val="50000"/>
                  </a:schemeClr>
                </a:solidFill>
              </a:rPr>
              <a:t>của</a:t>
            </a:r>
            <a:r>
              <a:rPr lang="en-US" sz="3200" dirty="0" smtClean="0">
                <a:solidFill>
                  <a:schemeClr val="bg1">
                    <a:lumMod val="50000"/>
                  </a:schemeClr>
                </a:solidFill>
              </a:rPr>
              <a:t> </a:t>
            </a:r>
            <a:r>
              <a:rPr lang="en-US" sz="3200" dirty="0" err="1" smtClean="0">
                <a:solidFill>
                  <a:schemeClr val="bg1">
                    <a:lumMod val="50000"/>
                  </a:schemeClr>
                </a:solidFill>
              </a:rPr>
              <a:t>Đức</a:t>
            </a:r>
            <a:r>
              <a:rPr lang="en-US" sz="3200" dirty="0" smtClean="0">
                <a:solidFill>
                  <a:schemeClr val="bg1">
                    <a:lumMod val="50000"/>
                  </a:schemeClr>
                </a:solidFill>
              </a:rPr>
              <a:t> </a:t>
            </a:r>
            <a:r>
              <a:rPr lang="en-US" sz="3200" dirty="0" err="1" smtClean="0">
                <a:solidFill>
                  <a:schemeClr val="bg1">
                    <a:lumMod val="50000"/>
                  </a:schemeClr>
                </a:solidFill>
              </a:rPr>
              <a:t>Chúa</a:t>
            </a:r>
            <a:r>
              <a:rPr lang="en-US" sz="3200" dirty="0" smtClean="0">
                <a:solidFill>
                  <a:schemeClr val="bg1">
                    <a:lumMod val="50000"/>
                  </a:schemeClr>
                </a:solidFill>
              </a:rPr>
              <a:t> </a:t>
            </a:r>
            <a:r>
              <a:rPr lang="en-US" sz="3200" dirty="0" err="1" smtClean="0">
                <a:solidFill>
                  <a:schemeClr val="bg1">
                    <a:lumMod val="50000"/>
                  </a:schemeClr>
                </a:solidFill>
              </a:rPr>
              <a:t>Trời</a:t>
            </a:r>
            <a:r>
              <a:rPr lang="en-US" sz="3200" dirty="0" smtClean="0">
                <a:solidFill>
                  <a:schemeClr val="bg1">
                    <a:lumMod val="50000"/>
                  </a:schemeClr>
                </a:solidFill>
              </a:rPr>
              <a:t>, </a:t>
            </a:r>
            <a:r>
              <a:rPr lang="en-US" sz="3200" dirty="0" err="1" smtClean="0">
                <a:solidFill>
                  <a:schemeClr val="bg1">
                    <a:lumMod val="50000"/>
                  </a:schemeClr>
                </a:solidFill>
              </a:rPr>
              <a:t>là</a:t>
            </a:r>
            <a:r>
              <a:rPr lang="en-US" sz="3200" dirty="0" smtClean="0">
                <a:solidFill>
                  <a:schemeClr val="bg1">
                    <a:lumMod val="50000"/>
                  </a:schemeClr>
                </a:solidFill>
              </a:rPr>
              <a:t> </a:t>
            </a:r>
            <a:r>
              <a:rPr lang="en-US" sz="3200" dirty="0" err="1" smtClean="0">
                <a:solidFill>
                  <a:schemeClr val="bg1">
                    <a:lumMod val="50000"/>
                  </a:schemeClr>
                </a:solidFill>
              </a:rPr>
              <a:t>sự</a:t>
            </a:r>
            <a:r>
              <a:rPr lang="en-US" sz="3200" dirty="0" smtClean="0">
                <a:solidFill>
                  <a:schemeClr val="bg1">
                    <a:lumMod val="50000"/>
                  </a:schemeClr>
                </a:solidFill>
              </a:rPr>
              <a:t> </a:t>
            </a:r>
            <a:r>
              <a:rPr lang="en-US" sz="3200" dirty="0" err="1" smtClean="0">
                <a:solidFill>
                  <a:schemeClr val="bg1">
                    <a:lumMod val="50000"/>
                  </a:schemeClr>
                </a:solidFill>
              </a:rPr>
              <a:t>mầu</a:t>
            </a:r>
            <a:r>
              <a:rPr lang="en-US" sz="3200" dirty="0" smtClean="0">
                <a:solidFill>
                  <a:schemeClr val="bg1">
                    <a:lumMod val="50000"/>
                  </a:schemeClr>
                </a:solidFill>
              </a:rPr>
              <a:t> </a:t>
            </a:r>
            <a:r>
              <a:rPr lang="en-US" sz="3200" dirty="0" err="1" smtClean="0">
                <a:solidFill>
                  <a:schemeClr val="bg1">
                    <a:lumMod val="50000"/>
                  </a:schemeClr>
                </a:solidFill>
              </a:rPr>
              <a:t>nhiệm</a:t>
            </a:r>
            <a:r>
              <a:rPr lang="en-US" sz="3200" dirty="0" smtClean="0">
                <a:solidFill>
                  <a:schemeClr val="bg1">
                    <a:lumMod val="50000"/>
                  </a:schemeClr>
                </a:solidFill>
              </a:rPr>
              <a:t> </a:t>
            </a:r>
            <a:r>
              <a:rPr lang="en-US" sz="3200" dirty="0" err="1" smtClean="0">
                <a:solidFill>
                  <a:schemeClr val="bg1">
                    <a:lumMod val="50000"/>
                  </a:schemeClr>
                </a:solidFill>
              </a:rPr>
              <a:t>kín</a:t>
            </a:r>
            <a:r>
              <a:rPr lang="en-US" sz="3200" dirty="0" smtClean="0">
                <a:solidFill>
                  <a:schemeClr val="bg1">
                    <a:lumMod val="50000"/>
                  </a:schemeClr>
                </a:solidFill>
              </a:rPr>
              <a:t> </a:t>
            </a:r>
            <a:r>
              <a:rPr lang="en-US" sz="3200" dirty="0" err="1" smtClean="0">
                <a:solidFill>
                  <a:schemeClr val="bg1">
                    <a:lumMod val="50000"/>
                  </a:schemeClr>
                </a:solidFill>
              </a:rPr>
              <a:t>giấu</a:t>
            </a:r>
            <a:r>
              <a:rPr lang="en-US" sz="3200" dirty="0" smtClean="0">
                <a:solidFill>
                  <a:schemeClr val="bg1">
                    <a:lumMod val="50000"/>
                  </a:schemeClr>
                </a:solidFill>
                <a:effectLst>
                  <a:outerShdw blurRad="38100" dist="38100" dir="2700000" algn="tl">
                    <a:srgbClr val="FFFFFF"/>
                  </a:outerShdw>
                </a:effectLst>
                <a:latin typeface="Tahoma" charset="0"/>
                <a:cs typeface="Arial" charset="0"/>
              </a:rPr>
              <a:t>…</a:t>
            </a:r>
            <a:r>
              <a:rPr lang="ja-JP" altLang="en-US" sz="3200" dirty="0">
                <a:solidFill>
                  <a:schemeClr val="bg1">
                    <a:lumMod val="50000"/>
                  </a:schemeClr>
                </a:solidFill>
                <a:effectLst>
                  <a:outerShdw blurRad="38100" dist="38100" dir="2700000" algn="tl">
                    <a:srgbClr val="FFFFFF"/>
                  </a:outerShdw>
                </a:effectLst>
                <a:latin typeface="Arial"/>
                <a:cs typeface="Arial" charset="0"/>
              </a:rPr>
              <a:t>”</a:t>
            </a:r>
            <a:r>
              <a:rPr lang="en-US" sz="3200" dirty="0">
                <a:solidFill>
                  <a:schemeClr val="bg1">
                    <a:lumMod val="50000"/>
                  </a:schemeClr>
                </a:solidFill>
                <a:effectLst>
                  <a:outerShdw blurRad="38100" dist="38100" dir="2700000" algn="tl">
                    <a:srgbClr val="FFFFFF"/>
                  </a:outerShdw>
                </a:effectLst>
                <a:latin typeface="Tahoma" charset="0"/>
                <a:cs typeface="Arial" charset="0"/>
              </a:rPr>
              <a:t> (</a:t>
            </a:r>
            <a:r>
              <a:rPr lang="en-US" sz="3200" dirty="0" smtClean="0">
                <a:solidFill>
                  <a:schemeClr val="bg1">
                    <a:lumMod val="50000"/>
                  </a:schemeClr>
                </a:solidFill>
                <a:effectLst>
                  <a:outerShdw blurRad="38100" dist="38100" dir="2700000" algn="tl">
                    <a:srgbClr val="FFFFFF"/>
                  </a:outerShdw>
                </a:effectLst>
                <a:latin typeface="Tahoma" charset="0"/>
                <a:cs typeface="Arial" charset="0"/>
              </a:rPr>
              <a:t>2:7)</a:t>
            </a:r>
            <a:endParaRPr lang="en-US" sz="3200" dirty="0">
              <a:solidFill>
                <a:schemeClr val="bg1">
                  <a:lumMod val="50000"/>
                </a:schemeClr>
              </a:solidFill>
              <a:effectLst>
                <a:outerShdw blurRad="38100" dist="38100" dir="2700000" algn="tl">
                  <a:srgbClr val="FFFFFF"/>
                </a:outerShdw>
              </a:effectLst>
              <a:latin typeface="Tahoma" charset="0"/>
              <a:cs typeface="Arial" charset="0"/>
            </a:endParaRPr>
          </a:p>
        </p:txBody>
      </p:sp>
      <p:sp>
        <p:nvSpPr>
          <p:cNvPr id="201738" name="Rectangle 10"/>
          <p:cNvSpPr>
            <a:spLocks noChangeArrowheads="1"/>
          </p:cNvSpPr>
          <p:nvPr/>
        </p:nvSpPr>
        <p:spPr bwMode="auto">
          <a:xfrm>
            <a:off x="609600" y="55626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dirty="0">
                <a:solidFill>
                  <a:srgbClr val="FFFFFF"/>
                </a:solidFill>
                <a:latin typeface="Tahoma" charset="0"/>
                <a:cs typeface="Arial" charset="0"/>
              </a:rPr>
              <a:t>• </a:t>
            </a:r>
            <a:r>
              <a:rPr lang="en-US" sz="3200" dirty="0" err="1" smtClean="0">
                <a:solidFill>
                  <a:srgbClr val="FFFFFF"/>
                </a:solidFill>
                <a:latin typeface="Tahoma" charset="0"/>
                <a:cs typeface="Arial" charset="0"/>
              </a:rPr>
              <a:t>kín</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giấu</a:t>
            </a:r>
            <a:r>
              <a:rPr lang="en-US" sz="3200" dirty="0" smtClean="0">
                <a:solidFill>
                  <a:srgbClr val="FFFFFF"/>
                </a:solidFill>
                <a:latin typeface="Tahoma" charset="0"/>
                <a:cs typeface="Arial" charset="0"/>
              </a:rPr>
              <a:t> </a:t>
            </a:r>
            <a:r>
              <a:rPr lang="en-US" sz="3200" dirty="0">
                <a:solidFill>
                  <a:srgbClr val="FFFFFF"/>
                </a:solidFill>
                <a:latin typeface="Tahoma" charset="0"/>
                <a:cs typeface="Arial" charset="0"/>
              </a:rPr>
              <a:t>(7b)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dirty="0">
                <a:solidFill>
                  <a:srgbClr val="FFFFFF"/>
                </a:solidFill>
                <a:latin typeface="Tahoma" charset="0"/>
                <a:cs typeface="Arial" charset="0"/>
              </a:rPr>
              <a:t>• </a:t>
            </a:r>
            <a:r>
              <a:rPr lang="en-US" sz="3200" dirty="0" err="1" smtClean="0">
                <a:solidFill>
                  <a:srgbClr val="FFFFFF"/>
                </a:solidFill>
                <a:latin typeface="Tahoma" charset="0"/>
                <a:cs typeface="Arial" charset="0"/>
              </a:rPr>
              <a:t>định</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trước</a:t>
            </a:r>
            <a:r>
              <a:rPr lang="en-US" sz="3200" dirty="0" smtClean="0">
                <a:solidFill>
                  <a:srgbClr val="FFFFFF"/>
                </a:solidFill>
                <a:latin typeface="Tahoma" charset="0"/>
                <a:cs typeface="Arial" charset="0"/>
              </a:rPr>
              <a:t> </a:t>
            </a:r>
            <a:r>
              <a:rPr lang="en-US" sz="3200"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dirty="0">
                <a:solidFill>
                  <a:srgbClr val="FFFFFF"/>
                </a:solidFill>
                <a:latin typeface="Tahoma" charset="0"/>
                <a:cs typeface="Arial" charset="0"/>
              </a:rPr>
              <a:t>• </a:t>
            </a:r>
            <a:r>
              <a:rPr lang="en-US" sz="3200" dirty="0" err="1" smtClean="0">
                <a:solidFill>
                  <a:srgbClr val="FFFFFF"/>
                </a:solidFill>
                <a:latin typeface="Tahoma" charset="0"/>
                <a:cs typeface="Arial" charset="0"/>
              </a:rPr>
              <a:t>hiểu</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lầm</a:t>
            </a:r>
            <a:r>
              <a:rPr lang="en-US" sz="3200" dirty="0" smtClean="0">
                <a:solidFill>
                  <a:srgbClr val="FFFFFF"/>
                </a:solidFill>
                <a:latin typeface="Tahoma" charset="0"/>
                <a:cs typeface="Arial" charset="0"/>
              </a:rPr>
              <a:t> </a:t>
            </a:r>
            <a:r>
              <a:rPr lang="en-US" sz="3200" dirty="0">
                <a:solidFill>
                  <a:srgbClr val="FFFFFF"/>
                </a:solidFill>
                <a:latin typeface="Tahoma" charset="0"/>
                <a:cs typeface="Arial" charset="0"/>
              </a:rPr>
              <a:t>(8)</a:t>
            </a:r>
          </a:p>
        </p:txBody>
      </p:sp>
      <p:sp>
        <p:nvSpPr>
          <p:cNvPr id="201742" name="Rectangle 14"/>
          <p:cNvSpPr>
            <a:spLocks noChangeArrowheads="1"/>
          </p:cNvSpPr>
          <p:nvPr/>
        </p:nvSpPr>
        <p:spPr bwMode="auto">
          <a:xfrm>
            <a:off x="1219200"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dirty="0">
                <a:solidFill>
                  <a:srgbClr val="FFFFFF"/>
                </a:solidFill>
                <a:latin typeface="Tahoma" charset="0"/>
                <a:cs typeface="Arial" charset="0"/>
              </a:rPr>
              <a:t>• </a:t>
            </a:r>
            <a:r>
              <a:rPr lang="en-US" sz="3200" dirty="0" err="1" smtClean="0">
                <a:solidFill>
                  <a:srgbClr val="FFFFFF"/>
                </a:solidFill>
                <a:latin typeface="Tahoma" charset="0"/>
                <a:cs typeface="Arial" charset="0"/>
              </a:rPr>
              <a:t>chưa</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hề</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nghĩ</a:t>
            </a:r>
            <a:r>
              <a:rPr lang="en-US" sz="3200" dirty="0" smtClean="0">
                <a:solidFill>
                  <a:srgbClr val="FFFFFF"/>
                </a:solidFill>
                <a:latin typeface="Tahoma" charset="0"/>
                <a:cs typeface="Arial" charset="0"/>
              </a:rPr>
              <a:t> </a:t>
            </a:r>
            <a:r>
              <a:rPr lang="en-US" sz="3200" dirty="0" err="1" smtClean="0">
                <a:solidFill>
                  <a:srgbClr val="FFFFFF"/>
                </a:solidFill>
                <a:latin typeface="Tahoma" charset="0"/>
                <a:cs typeface="Arial" charset="0"/>
              </a:rPr>
              <a:t>đến</a:t>
            </a:r>
            <a:r>
              <a:rPr lang="en-US" sz="3200" dirty="0" smtClean="0">
                <a:solidFill>
                  <a:srgbClr val="FFFFFF"/>
                </a:solidFill>
                <a:latin typeface="Tahoma" charset="0"/>
                <a:cs typeface="Arial" charset="0"/>
              </a:rPr>
              <a:t> (9-10</a:t>
            </a:r>
            <a:r>
              <a:rPr lang="en-US" sz="3200" dirty="0">
                <a:solidFill>
                  <a:srgbClr val="FFFFFF"/>
                </a:solidFill>
                <a:latin typeface="Tahoma" charset="0"/>
                <a:cs typeface="Arial" charset="0"/>
              </a:rPr>
              <a:t>)</a:t>
            </a:r>
          </a:p>
        </p:txBody>
      </p:sp>
    </p:spTree>
    <p:extLst>
      <p:ext uri="{BB962C8B-B14F-4D97-AF65-F5344CB8AC3E}">
        <p14:creationId xmlns:p14="http://schemas.microsoft.com/office/powerpoint/2010/main" val="854288413"/>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normAutofit fontScale="90000"/>
          </a:bodyPr>
          <a:lstStyle/>
          <a:p>
            <a:pPr eaLnBrk="1" hangingPunct="1">
              <a:defRPr/>
            </a:pP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II.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Chỉ</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tín</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hữu</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có</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sự</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khôn</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ngoan</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của</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vi-VN" b="1" dirty="0" smtClean="0">
                <a:solidFill>
                  <a:schemeClr val="bg1"/>
                </a:solidFill>
                <a:effectLst>
                  <a:glow rad="254000">
                    <a:schemeClr val="accent6">
                      <a:alpha val="75000"/>
                    </a:schemeClr>
                  </a:glow>
                  <a:outerShdw blurRad="38100" dist="38100" dir="2700000" algn="tl">
                    <a:srgbClr val="000000">
                      <a:alpha val="43137"/>
                    </a:srgbClr>
                  </a:outerShdw>
                </a:effectLst>
              </a:rPr>
              <a:t>Đức Chúa Trời</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bởi</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vì</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chỉ</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tín</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hữu</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chemeClr val="bg1"/>
                </a:solidFill>
                <a:effectLst>
                  <a:glow rad="254000">
                    <a:schemeClr val="accent6">
                      <a:alpha val="75000"/>
                    </a:schemeClr>
                  </a:glow>
                  <a:outerShdw blurRad="38100" dist="38100" dir="2700000" algn="tl">
                    <a:srgbClr val="000000">
                      <a:alpha val="43137"/>
                    </a:srgbClr>
                  </a:outerShdw>
                </a:effectLst>
              </a:rPr>
              <a:t>có</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rgbClr val="FFFF00"/>
                </a:solidFill>
                <a:effectLst>
                  <a:glow rad="254000">
                    <a:schemeClr val="accent6">
                      <a:alpha val="75000"/>
                    </a:schemeClr>
                  </a:glow>
                  <a:outerShdw blurRad="38100" dist="38100" dir="2700000" algn="tl">
                    <a:srgbClr val="000000">
                      <a:alpha val="43137"/>
                    </a:srgbClr>
                  </a:outerShdw>
                </a:effectLst>
              </a:rPr>
              <a:t>Đức</a:t>
            </a:r>
            <a:r>
              <a:rPr lang="en-US" b="1" dirty="0" smtClean="0">
                <a:solidFill>
                  <a:srgbClr val="FFFF00"/>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rgbClr val="FFFF00"/>
                </a:solidFill>
                <a:effectLst>
                  <a:glow rad="254000">
                    <a:schemeClr val="accent6">
                      <a:alpha val="75000"/>
                    </a:schemeClr>
                  </a:glow>
                  <a:outerShdw blurRad="38100" dist="38100" dir="2700000" algn="tl">
                    <a:srgbClr val="000000">
                      <a:alpha val="43137"/>
                    </a:srgbClr>
                  </a:outerShdw>
                </a:effectLst>
              </a:rPr>
              <a:t>Thánh</a:t>
            </a:r>
            <a:r>
              <a:rPr lang="en-US" b="1" dirty="0" smtClean="0">
                <a:solidFill>
                  <a:srgbClr val="FFFF00"/>
                </a:solidFill>
                <a:effectLst>
                  <a:glow rad="254000">
                    <a:schemeClr val="accent6">
                      <a:alpha val="75000"/>
                    </a:schemeClr>
                  </a:glow>
                  <a:outerShdw blurRad="38100" dist="38100" dir="2700000" algn="tl">
                    <a:srgbClr val="000000">
                      <a:alpha val="43137"/>
                    </a:srgbClr>
                  </a:outerShdw>
                </a:effectLst>
              </a:rPr>
              <a:t> </a:t>
            </a:r>
            <a:r>
              <a:rPr lang="en-US" b="1" dirty="0" err="1" smtClean="0">
                <a:solidFill>
                  <a:srgbClr val="FFFF00"/>
                </a:solidFill>
                <a:effectLst>
                  <a:glow rad="254000">
                    <a:schemeClr val="accent6">
                      <a:alpha val="75000"/>
                    </a:schemeClr>
                  </a:glow>
                  <a:outerShdw blurRad="38100" dist="38100" dir="2700000" algn="tl">
                    <a:srgbClr val="000000">
                      <a:alpha val="43137"/>
                    </a:srgbClr>
                  </a:outerShdw>
                </a:effectLst>
              </a:rPr>
              <a:t>Linh</a:t>
            </a:r>
            <a:r>
              <a:rPr lang="en-US" b="1" dirty="0" smtClean="0">
                <a:solidFill>
                  <a:schemeClr val="bg1"/>
                </a:solidFill>
                <a:effectLst>
                  <a:glow rad="254000">
                    <a:schemeClr val="accent6">
                      <a:alpha val="75000"/>
                    </a:schemeClr>
                  </a:glow>
                  <a:outerShdw blurRad="38100" dist="38100" dir="2700000" algn="tl">
                    <a:srgbClr val="000000">
                      <a:alpha val="43137"/>
                    </a:srgbClr>
                  </a:outerShdw>
                </a:effectLst>
              </a:rPr>
              <a:t> (2:11-16).</a:t>
            </a:r>
          </a:p>
        </p:txBody>
      </p:sp>
    </p:spTree>
    <p:extLst>
      <p:ext uri="{BB962C8B-B14F-4D97-AF65-F5344CB8AC3E}">
        <p14:creationId xmlns:p14="http://schemas.microsoft.com/office/powerpoint/2010/main" val="4254173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r>
              <a:rPr lang="en-US" b="1" dirty="0" smtClean="0">
                <a:solidFill>
                  <a:srgbClr val="C00000"/>
                </a:solidFill>
              </a:rPr>
              <a:t>Ai </a:t>
            </a:r>
            <a:r>
              <a:rPr lang="en-US" b="1" dirty="0" err="1" smtClean="0">
                <a:solidFill>
                  <a:srgbClr val="C00000"/>
                </a:solidFill>
              </a:rPr>
              <a:t>ngồi</a:t>
            </a:r>
            <a:r>
              <a:rPr lang="en-US" b="1" dirty="0" smtClean="0">
                <a:solidFill>
                  <a:srgbClr val="C00000"/>
                </a:solidFill>
              </a:rPr>
              <a:t> </a:t>
            </a:r>
            <a:r>
              <a:rPr lang="en-US" b="1" dirty="0" err="1" smtClean="0">
                <a:solidFill>
                  <a:srgbClr val="C00000"/>
                </a:solidFill>
              </a:rPr>
              <a:t>trên</a:t>
            </a:r>
            <a:r>
              <a:rPr lang="en-US" b="1" dirty="0" smtClean="0">
                <a:solidFill>
                  <a:srgbClr val="C00000"/>
                </a:solidFill>
              </a:rPr>
              <a:t> </a:t>
            </a:r>
            <a:r>
              <a:rPr lang="en-US" b="1" dirty="0" err="1" smtClean="0">
                <a:solidFill>
                  <a:srgbClr val="C00000"/>
                </a:solidFill>
              </a:rPr>
              <a:t>ghế</a:t>
            </a:r>
            <a:r>
              <a:rPr lang="en-US" b="1" dirty="0" smtClean="0">
                <a:solidFill>
                  <a:srgbClr val="C00000"/>
                </a:solidFill>
              </a:rPr>
              <a:t> </a:t>
            </a:r>
            <a:r>
              <a:rPr lang="en-US" b="1" dirty="0" err="1" smtClean="0">
                <a:solidFill>
                  <a:srgbClr val="C00000"/>
                </a:solidFill>
              </a:rPr>
              <a:t>của</a:t>
            </a:r>
            <a:r>
              <a:rPr lang="en-US" b="1" dirty="0" smtClean="0">
                <a:solidFill>
                  <a:srgbClr val="C00000"/>
                </a:solidFill>
              </a:rPr>
              <a:t> </a:t>
            </a:r>
            <a:r>
              <a:rPr lang="en-US" b="1" dirty="0" err="1" smtClean="0">
                <a:solidFill>
                  <a:srgbClr val="C00000"/>
                </a:solidFill>
              </a:rPr>
              <a:t>bạn</a:t>
            </a:r>
            <a:r>
              <a:rPr lang="en-US" b="1" dirty="0" smtClean="0">
                <a:solidFill>
                  <a:srgbClr val="C00000"/>
                </a:solidFill>
              </a:rPr>
              <a:t>?</a:t>
            </a:r>
            <a:endParaRPr lang="en-US" b="1" dirty="0">
              <a:solidFill>
                <a:srgbClr val="C00000"/>
              </a:solidFill>
            </a:endParaRPr>
          </a:p>
        </p:txBody>
      </p:sp>
      <p:pic>
        <p:nvPicPr>
          <p:cNvPr id="210948" name="Picture 4" descr="chair-mission-arched-angle-medium-oak-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07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38"/>
          <p:cNvGrpSpPr>
            <a:grpSpLocks/>
          </p:cNvGrpSpPr>
          <p:nvPr/>
        </p:nvGrpSpPr>
        <p:grpSpPr bwMode="auto">
          <a:xfrm>
            <a:off x="5157790" y="1889125"/>
            <a:ext cx="3403601" cy="4583113"/>
            <a:chOff x="3265" y="922"/>
            <a:chExt cx="2144"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265" y="2937"/>
              <a:ext cx="2144" cy="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smtClean="0"/>
                <a:t>“</a:t>
              </a:r>
              <a:r>
                <a:rPr lang="en-US" sz="2800" b="1" dirty="0" err="1" smtClean="0"/>
                <a:t>người</a:t>
              </a:r>
              <a:r>
                <a:rPr lang="en-US" sz="2800" b="1" dirty="0" smtClean="0"/>
                <a:t> </a:t>
              </a:r>
              <a:r>
                <a:rPr lang="en-US" sz="2800" b="1" dirty="0" err="1" smtClean="0"/>
                <a:t>thuộc</a:t>
              </a:r>
              <a:r>
                <a:rPr lang="en-US" sz="2800" b="1" dirty="0" smtClean="0"/>
                <a:t> </a:t>
              </a:r>
              <a:r>
                <a:rPr lang="en-US" sz="2800" b="1" dirty="0" err="1" smtClean="0"/>
                <a:t>linh</a:t>
              </a:r>
              <a:r>
                <a:rPr lang="en-US" altLang="ja-JP" sz="2800" b="1" dirty="0" smtClean="0"/>
                <a:t>"</a:t>
              </a:r>
              <a:endParaRPr lang="en-US" sz="2800" b="1" dirty="0"/>
            </a:p>
            <a:p>
              <a:pPr algn="ctr"/>
              <a:r>
                <a:rPr lang="en-US" sz="2800" b="1" dirty="0" smtClean="0"/>
                <a:t>(</a:t>
              </a:r>
              <a:r>
                <a:rPr lang="vi-VN" sz="2800" b="1" dirty="0" smtClean="0"/>
                <a:t>Cơ-đốc-nhâ</a:t>
              </a:r>
              <a:r>
                <a:rPr lang="en-US" sz="2800" b="1" dirty="0" smtClean="0"/>
                <a:t>n)</a:t>
              </a:r>
              <a:endParaRPr lang="en-US" sz="2800" b="1" dirty="0"/>
            </a:p>
            <a:p>
              <a:pPr algn="ctr"/>
              <a:r>
                <a:rPr lang="en-US" sz="2800" b="1" dirty="0"/>
                <a:t>2:15</a:t>
              </a:r>
            </a:p>
          </p:txBody>
        </p:sp>
      </p:grpSp>
      <p:pic>
        <p:nvPicPr>
          <p:cNvPr id="179209" name="Picture 9" descr="Jesus"/>
          <p:cNvPicPr>
            <a:picLocks noChangeAspect="1" noChangeArrowheads="1"/>
          </p:cNvPicPr>
          <p:nvPr/>
        </p:nvPicPr>
        <p:blipFill>
          <a:blip r:embed="rId3" cstate="print">
            <a:extLst>
              <a:ext uri="{28A0092B-C50C-407E-A947-70E740481C1C}">
                <a14:useLocalDpi xmlns:a14="http://schemas.microsoft.com/office/drawing/2010/main" val="0"/>
              </a:ext>
            </a:extLst>
          </a:blip>
          <a:srcRect l="24396" t="3125" r="37872" b="61467"/>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4" cstate="print">
            <a:extLst>
              <a:ext uri="{28A0092B-C50C-407E-A947-70E740481C1C}">
                <a14:useLocalDpi xmlns:a14="http://schemas.microsoft.com/office/drawing/2010/main" val="0"/>
              </a:ext>
            </a:extLst>
          </a:blip>
          <a:srcRect l="4944" t="1953" r="1939" b="4948"/>
          <a:stretch>
            <a:fillRect/>
          </a:stretch>
        </p:blipFill>
        <p:spPr bwMode="auto">
          <a:xfrm>
            <a:off x="3810000"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normAutofit fontScale="90000"/>
          </a:bodyPr>
          <a:lstStyle/>
          <a:p>
            <a:pPr algn="ctr" eaLnBrk="1" hangingPunct="1">
              <a:defRPr/>
            </a:pPr>
            <a:r>
              <a:rPr lang="en-US" sz="4800" b="1" dirty="0" err="1" smtClean="0">
                <a:cs typeface="+mj-cs"/>
              </a:rPr>
              <a:t>Những</a:t>
            </a:r>
            <a:r>
              <a:rPr lang="en-US" sz="4800" b="1" dirty="0" smtClean="0">
                <a:cs typeface="+mj-cs"/>
              </a:rPr>
              <a:t> </a:t>
            </a:r>
            <a:r>
              <a:rPr lang="en-US" sz="4800" b="1" dirty="0" err="1" smtClean="0">
                <a:cs typeface="+mj-cs"/>
              </a:rPr>
              <a:t>Loại</a:t>
            </a:r>
            <a:r>
              <a:rPr lang="en-US" sz="4800" b="1" dirty="0" smtClean="0">
                <a:cs typeface="+mj-cs"/>
              </a:rPr>
              <a:t> </a:t>
            </a:r>
            <a:r>
              <a:rPr lang="en-US" sz="4800" b="1" dirty="0" err="1" smtClean="0">
                <a:cs typeface="+mj-cs"/>
              </a:rPr>
              <a:t>người</a:t>
            </a:r>
            <a:endParaRPr lang="en-US" sz="3600" dirty="0" smtClean="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pic>
        <p:nvPicPr>
          <p:cNvPr id="84998" name="Picture 7" descr="chair-mission-arched-angle-medium-oak-5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0" y="5484813"/>
            <a:ext cx="5130369" cy="144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b="1" dirty="0" smtClean="0"/>
              <a:t>“</a:t>
            </a:r>
            <a:r>
              <a:rPr lang="en-US" b="1" dirty="0" err="1" smtClean="0"/>
              <a:t>Người</a:t>
            </a:r>
            <a:r>
              <a:rPr lang="en-US" b="1" dirty="0" smtClean="0"/>
              <a:t> </a:t>
            </a:r>
            <a:r>
              <a:rPr lang="en-US" b="1" dirty="0" err="1" smtClean="0"/>
              <a:t>không</a:t>
            </a:r>
            <a:r>
              <a:rPr lang="en-US" b="1" dirty="0" smtClean="0"/>
              <a:t> </a:t>
            </a:r>
            <a:r>
              <a:rPr lang="en-US" b="1" dirty="0" err="1" smtClean="0"/>
              <a:t>có</a:t>
            </a:r>
            <a:endParaRPr lang="en-US" b="1" dirty="0" smtClean="0"/>
          </a:p>
          <a:p>
            <a:pPr algn="ctr"/>
            <a:r>
              <a:rPr lang="en-US" b="1" dirty="0" smtClean="0"/>
              <a:t> </a:t>
            </a:r>
            <a:r>
              <a:rPr lang="en-US" b="1" dirty="0" err="1" smtClean="0"/>
              <a:t>Thánh</a:t>
            </a:r>
            <a:r>
              <a:rPr lang="en-US" b="1" dirty="0" smtClean="0"/>
              <a:t> </a:t>
            </a:r>
            <a:r>
              <a:rPr lang="en-US" b="1" dirty="0" err="1" smtClean="0"/>
              <a:t>Linh</a:t>
            </a:r>
            <a:r>
              <a:rPr lang="en-US" altLang="ja-JP" b="1" dirty="0" smtClean="0"/>
              <a:t>"</a:t>
            </a:r>
            <a:endParaRPr lang="en-US" b="1" dirty="0"/>
          </a:p>
          <a:p>
            <a:pPr algn="ctr"/>
            <a:r>
              <a:rPr lang="en-US" sz="2000" b="1" dirty="0" smtClean="0"/>
              <a:t>(</a:t>
            </a:r>
            <a:r>
              <a:rPr lang="en-US" sz="2000" b="1" dirty="0" err="1" smtClean="0"/>
              <a:t>chưa</a:t>
            </a:r>
            <a:r>
              <a:rPr lang="en-US" sz="2000" b="1" dirty="0" smtClean="0"/>
              <a:t> tin </a:t>
            </a:r>
            <a:r>
              <a:rPr lang="en-US" sz="2000" b="1" dirty="0" err="1" smtClean="0"/>
              <a:t>Chúa</a:t>
            </a:r>
            <a:r>
              <a:rPr lang="en-US" sz="2000" b="1" dirty="0" smtClean="0"/>
              <a:t>)</a:t>
            </a:r>
            <a:endParaRPr lang="en-US" sz="2000" b="1" dirty="0"/>
          </a:p>
          <a:p>
            <a:pPr algn="ctr"/>
            <a:r>
              <a:rPr lang="en-US" sz="2000" b="1"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18" name="WordArt 18"/>
          <p:cNvSpPr>
            <a:spLocks noChangeArrowheads="1" noChangeShapeType="1" noTextEdit="1"/>
          </p:cNvSpPr>
          <p:nvPr/>
        </p:nvSpPr>
        <p:spPr bwMode="auto">
          <a:xfrm>
            <a:off x="1835696" y="2971800"/>
            <a:ext cx="945604" cy="642938"/>
          </a:xfrm>
          <a:prstGeom prst="rect">
            <a:avLst/>
          </a:prstGeom>
        </p:spPr>
        <p:txBody>
          <a:bodyPr wrap="none" fromWordArt="1">
            <a:prstTxWarp prst="textDoubleWave1">
              <a:avLst>
                <a:gd name="adj1" fmla="val 6500"/>
                <a:gd name="adj2" fmla="val 0"/>
              </a:avLst>
            </a:prstTxWarp>
          </a:bodyPr>
          <a:lstStyle/>
          <a:p>
            <a:pPr algn="ct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Cái</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Tôi</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21" name="Picture 21" descr="chair-mission-arched-angle-medium-oak-5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1000472" cy="642938"/>
          </a:xfrm>
          <a:prstGeom prst="rect">
            <a:avLst/>
          </a:prstGeom>
        </p:spPr>
        <p:txBody>
          <a:bodyPr wrap="none" fromWordArt="1">
            <a:prstTxWarp prst="textDoubleWave1">
              <a:avLst>
                <a:gd name="adj1" fmla="val 6500"/>
                <a:gd name="adj2" fmla="val 0"/>
              </a:avLst>
            </a:prstTxWarp>
          </a:bodyPr>
          <a:lstStyle/>
          <a:p>
            <a:pPr algn="ct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Cái</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Tôi</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19" name="Picture 19" descr="Jesus"/>
          <p:cNvPicPr>
            <a:picLocks noChangeAspect="1" noChangeArrowheads="1"/>
          </p:cNvPicPr>
          <p:nvPr/>
        </p:nvPicPr>
        <p:blipFill>
          <a:blip r:embed="rId3" cstate="print">
            <a:extLst>
              <a:ext uri="{28A0092B-C50C-407E-A947-70E740481C1C}">
                <a14:useLocalDpi xmlns:a14="http://schemas.microsoft.com/office/drawing/2010/main" val="0"/>
              </a:ext>
            </a:extLst>
          </a:blip>
          <a:srcRect l="24396" t="3125" r="37872" b="61467"/>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4" cstate="print">
            <a:extLst>
              <a:ext uri="{28A0092B-C50C-407E-A947-70E740481C1C}">
                <a14:useLocalDpi xmlns:a14="http://schemas.microsoft.com/office/drawing/2010/main" val="0"/>
              </a:ext>
            </a:extLst>
          </a:blip>
          <a:srcRect l="4944" t="1953" r="1939" b="4948"/>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0"/>
            <a:ext cx="360363"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27" name="Oval 27"/>
          <p:cNvSpPr>
            <a:spLocks noChangeAspect="1" noChangeArrowheads="1"/>
          </p:cNvSpPr>
          <p:nvPr/>
        </p:nvSpPr>
        <p:spPr bwMode="auto">
          <a:xfrm>
            <a:off x="6781800" y="2514600"/>
            <a:ext cx="360363" cy="360363"/>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0"/>
            <a:ext cx="8077200" cy="1447800"/>
          </a:xfrm>
        </p:spPr>
        <p:txBody>
          <a:bodyPr>
            <a:normAutofit fontScale="90000"/>
          </a:bodyPr>
          <a:lstStyle/>
          <a:p>
            <a:r>
              <a:rPr lang="en-US" sz="6000" b="1" dirty="0" err="1" smtClean="0">
                <a:solidFill>
                  <a:schemeClr val="bg1"/>
                </a:solidFill>
              </a:rPr>
              <a:t>Điểm</a:t>
            </a:r>
            <a:r>
              <a:rPr lang="en-US" sz="6000" b="1" dirty="0" smtClean="0">
                <a:solidFill>
                  <a:schemeClr val="bg1"/>
                </a:solidFill>
              </a:rPr>
              <a:t> </a:t>
            </a:r>
            <a:r>
              <a:rPr lang="en-US" sz="6000" b="1" dirty="0" err="1" smtClean="0">
                <a:solidFill>
                  <a:schemeClr val="bg1"/>
                </a:solidFill>
              </a:rPr>
              <a:t>chính</a:t>
            </a:r>
            <a:r>
              <a:rPr lang="en-US" sz="6000" b="1" dirty="0" smtClean="0">
                <a:solidFill>
                  <a:schemeClr val="bg1"/>
                </a:solidFill>
              </a:rPr>
              <a:t> </a:t>
            </a:r>
            <a:r>
              <a:rPr lang="en-US" sz="6000" b="1" dirty="0" err="1" smtClean="0">
                <a:solidFill>
                  <a:schemeClr val="bg1"/>
                </a:solidFill>
              </a:rPr>
              <a:t>của</a:t>
            </a:r>
            <a:r>
              <a:rPr lang="en-US" sz="6000" b="1" dirty="0" smtClean="0">
                <a:solidFill>
                  <a:schemeClr val="bg1"/>
                </a:solidFill>
              </a:rPr>
              <a:t> </a:t>
            </a:r>
            <a:r>
              <a:rPr lang="en-US" sz="6000" b="1" dirty="0" err="1" smtClean="0">
                <a:solidFill>
                  <a:schemeClr val="bg1"/>
                </a:solidFill>
              </a:rPr>
              <a:t>bản</a:t>
            </a:r>
            <a:r>
              <a:rPr lang="en-US" sz="6000" b="1" dirty="0" smtClean="0">
                <a:solidFill>
                  <a:schemeClr val="bg1"/>
                </a:solidFill>
              </a:rPr>
              <a:t> </a:t>
            </a:r>
            <a:r>
              <a:rPr lang="en-US" sz="6000" b="1" dirty="0" err="1" smtClean="0">
                <a:solidFill>
                  <a:schemeClr val="bg1"/>
                </a:solidFill>
              </a:rPr>
              <a:t>văn</a:t>
            </a:r>
            <a:endParaRPr lang="en-US" sz="6000" dirty="0">
              <a:solidFill>
                <a:schemeClr val="bg1"/>
              </a:solidFill>
              <a:latin typeface="Times" charset="0"/>
            </a:endParaRPr>
          </a:p>
        </p:txBody>
      </p:sp>
      <p:sp>
        <p:nvSpPr>
          <p:cNvPr id="326661" name="Rectangle 5"/>
          <p:cNvSpPr>
            <a:spLocks noChangeArrowheads="1"/>
          </p:cNvSpPr>
          <p:nvPr/>
        </p:nvSpPr>
        <p:spPr bwMode="auto">
          <a:xfrm>
            <a:off x="611560" y="3733800"/>
            <a:ext cx="8077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b="1" dirty="0" err="1" smtClean="0">
                <a:solidFill>
                  <a:schemeClr val="bg1"/>
                </a:solidFill>
                <a:ea typeface="Osaka" charset="0"/>
                <a:cs typeface="Osaka" charset="0"/>
              </a:rPr>
              <a:t>Chúng</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ta</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có</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thể</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thật</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sự</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hiệp</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một</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như</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một</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Hội</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Thánh</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bằng</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cách</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tập</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trung</a:t>
            </a:r>
            <a:r>
              <a:rPr lang="en-US" sz="4400" b="1" dirty="0" smtClean="0">
                <a:solidFill>
                  <a:schemeClr val="bg1"/>
                </a:solidFill>
                <a:ea typeface="Osaka" charset="0"/>
                <a:cs typeface="Osaka" charset="0"/>
              </a:rPr>
              <a:t> </a:t>
            </a:r>
            <a:r>
              <a:rPr lang="en-US" sz="4400" b="1" dirty="0" err="1" smtClean="0">
                <a:solidFill>
                  <a:schemeClr val="bg1"/>
                </a:solidFill>
                <a:ea typeface="Osaka" charset="0"/>
                <a:cs typeface="Osaka" charset="0"/>
              </a:rPr>
              <a:t>vào</a:t>
            </a:r>
            <a:r>
              <a:rPr lang="en-US" sz="4400" b="1" dirty="0" smtClean="0">
                <a:solidFill>
                  <a:schemeClr val="bg1"/>
                </a:solidFill>
                <a:ea typeface="Osaka" charset="0"/>
                <a:cs typeface="Osaka" charset="0"/>
              </a:rPr>
              <a:t> </a:t>
            </a:r>
            <a:r>
              <a:rPr lang="en-US" sz="4400" u="sng" dirty="0" err="1" smtClean="0">
                <a:solidFill>
                  <a:srgbClr val="FFFF00"/>
                </a:solidFill>
                <a:ea typeface="Osaka" charset="0"/>
                <a:cs typeface="Osaka" charset="0"/>
              </a:rPr>
              <a:t>sự</a:t>
            </a:r>
            <a:r>
              <a:rPr lang="en-US" sz="4400" u="sng" dirty="0" smtClean="0">
                <a:solidFill>
                  <a:srgbClr val="FFFF00"/>
                </a:solidFill>
                <a:ea typeface="Osaka" charset="0"/>
                <a:cs typeface="Osaka" charset="0"/>
              </a:rPr>
              <a:t> </a:t>
            </a:r>
            <a:r>
              <a:rPr lang="en-US" sz="4400" u="sng" dirty="0" err="1" smtClean="0">
                <a:solidFill>
                  <a:srgbClr val="FFFF00"/>
                </a:solidFill>
                <a:ea typeface="Osaka" charset="0"/>
                <a:cs typeface="Osaka" charset="0"/>
              </a:rPr>
              <a:t>khôn</a:t>
            </a:r>
            <a:r>
              <a:rPr lang="en-US" sz="4400" u="sng" dirty="0" smtClean="0">
                <a:solidFill>
                  <a:srgbClr val="FFFF00"/>
                </a:solidFill>
                <a:ea typeface="Osaka" charset="0"/>
                <a:cs typeface="Osaka" charset="0"/>
              </a:rPr>
              <a:t> </a:t>
            </a:r>
            <a:r>
              <a:rPr lang="en-US" sz="4400" u="sng" dirty="0" err="1" smtClean="0">
                <a:solidFill>
                  <a:srgbClr val="FFFF00"/>
                </a:solidFill>
                <a:ea typeface="Osaka" charset="0"/>
                <a:cs typeface="Osaka" charset="0"/>
              </a:rPr>
              <a:t>ngoan</a:t>
            </a:r>
            <a:r>
              <a:rPr lang="en-US" sz="4400" u="sng" dirty="0" smtClean="0">
                <a:solidFill>
                  <a:srgbClr val="FFFF00"/>
                </a:solidFill>
                <a:ea typeface="Osaka" charset="0"/>
                <a:cs typeface="Osaka" charset="0"/>
              </a:rPr>
              <a:t> </a:t>
            </a:r>
            <a:r>
              <a:rPr lang="en-US" sz="4400" u="sng" dirty="0" err="1" smtClean="0">
                <a:solidFill>
                  <a:srgbClr val="FFFF00"/>
                </a:solidFill>
                <a:ea typeface="Osaka" charset="0"/>
                <a:cs typeface="Osaka" charset="0"/>
              </a:rPr>
              <a:t>của</a:t>
            </a:r>
            <a:r>
              <a:rPr lang="en-US" sz="4400" u="sng" dirty="0" smtClean="0">
                <a:solidFill>
                  <a:srgbClr val="FFFF00"/>
                </a:solidFill>
                <a:ea typeface="Osaka" charset="0"/>
                <a:cs typeface="Osaka" charset="0"/>
              </a:rPr>
              <a:t> </a:t>
            </a:r>
            <a:r>
              <a:rPr lang="vi-VN" sz="4400" u="sng" dirty="0" smtClean="0">
                <a:solidFill>
                  <a:srgbClr val="FFFF00"/>
                </a:solidFill>
                <a:ea typeface="Osaka" charset="0"/>
                <a:cs typeface="Osaka" charset="0"/>
              </a:rPr>
              <a:t>Đức Chúa </a:t>
            </a:r>
            <a:r>
              <a:rPr lang="vi-VN" sz="4400" u="sng" dirty="0" smtClean="0">
                <a:solidFill>
                  <a:srgbClr val="FFFF00"/>
                </a:solidFill>
                <a:ea typeface="Osaka" charset="0"/>
                <a:cs typeface="Osaka" charset="0"/>
              </a:rPr>
              <a:t>Trời</a:t>
            </a:r>
            <a:r>
              <a:rPr lang="en-US" sz="4400" u="sng" dirty="0" smtClean="0">
                <a:solidFill>
                  <a:srgbClr val="FFFF00"/>
                </a:solidFill>
                <a:ea typeface="Osaka" charset="0"/>
                <a:cs typeface="Osaka" charset="0"/>
              </a:rPr>
              <a:t> </a:t>
            </a:r>
            <a:endParaRPr lang="en-US" sz="4400" b="0" dirty="0">
              <a:solidFill>
                <a:srgbClr val="FFFF00"/>
              </a:solidFill>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600200"/>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overrideClrMapping bg1="lt1" tx1="dk1" bg2="lt2" tx2="dk2" accent1="accent1" accent2="accent2" accent3="accent3" accent4="accent4" accent5="accent5" accent6="accent6" hlink="hlink" folHlink="folHlink"/>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6658"/>
                                        </p:tgtEl>
                                        <p:attrNameLst>
                                          <p:attrName>style.visibility</p:attrName>
                                        </p:attrNameLst>
                                      </p:cBhvr>
                                      <p:to>
                                        <p:strVal val="visible"/>
                                      </p:to>
                                    </p:set>
                                    <p:animEffect transition="in" filter="blinds(horizontal)">
                                      <p:cBhvr>
                                        <p:cTn id="7" dur="500"/>
                                        <p:tgtEl>
                                          <p:spTgt spid="3266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6661">
                                            <p:txEl>
                                              <p:pRg st="0" end="0"/>
                                            </p:txEl>
                                          </p:spTgt>
                                        </p:tgtEl>
                                        <p:attrNameLst>
                                          <p:attrName>style.visibility</p:attrName>
                                        </p:attrNameLst>
                                      </p:cBhvr>
                                      <p:to>
                                        <p:strVal val="visible"/>
                                      </p:to>
                                    </p:set>
                                    <p:animEffect transition="in" filter="box(in)">
                                      <p:cBhvr>
                                        <p:cTn id="12" dur="500"/>
                                        <p:tgtEl>
                                          <p:spTgt spid="3266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print">
            <a:extLst>
              <a:ext uri="{28A0092B-C50C-407E-A947-70E740481C1C}">
                <a14:useLocalDpi xmlns:a14="http://schemas.microsoft.com/office/drawing/2010/main" val="0"/>
              </a:ext>
            </a:extLst>
          </a:blip>
          <a:srcRect l="12746" r="7843" b="53465"/>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normAutofit fontScale="90000"/>
          </a:bodyPr>
          <a:lstStyle/>
          <a:p>
            <a:pPr eaLnBrk="1" hangingPunct="1"/>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Hội</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 </a:t>
            </a:r>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Thánh</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 </a:t>
            </a:r>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đầu</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 </a:t>
            </a:r>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tiên</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 </a:t>
            </a:r>
            <a:r>
              <a:rPr lang="en-US" sz="7200" i="1" dirty="0" err="1" smtClean="0">
                <a:solidFill>
                  <a:srgbClr val="00B0F0"/>
                </a:solidFill>
                <a:effectLst>
                  <a:outerShdw blurRad="38100" dist="38100" dir="2700000" algn="tl">
                    <a:srgbClr val="808080"/>
                  </a:outerShdw>
                </a:effectLst>
                <a:latin typeface="Arial" charset="0"/>
                <a:ea typeface="Osaka" charset="0"/>
                <a:cs typeface="Osaka" charset="0"/>
              </a:rPr>
              <a:t>thật</a:t>
            </a:r>
            <a:r>
              <a:rPr lang="en-US" sz="7200" i="1" dirty="0" smtClean="0">
                <a:solidFill>
                  <a:srgbClr val="00B0F0"/>
                </a:solidFill>
                <a:effectLst>
                  <a:outerShdw blurRad="38100" dist="38100" dir="2700000" algn="tl">
                    <a:srgbClr val="808080"/>
                  </a:outerShdw>
                </a:effectLst>
                <a:latin typeface="Arial" charset="0"/>
                <a:ea typeface="Osaka" charset="0"/>
                <a:cs typeface="Osaka" charset="0"/>
              </a:rPr>
              <a:t> </a:t>
            </a:r>
            <a:r>
              <a:rPr lang="en-US" sz="7200" i="1" dirty="0" err="1" smtClean="0">
                <a:solidFill>
                  <a:srgbClr val="00B0F0"/>
                </a:solidFill>
                <a:effectLst>
                  <a:outerShdw blurRad="38100" dist="38100" dir="2700000" algn="tl">
                    <a:srgbClr val="808080"/>
                  </a:outerShdw>
                </a:effectLst>
                <a:latin typeface="Arial" charset="0"/>
                <a:ea typeface="Osaka" charset="0"/>
                <a:cs typeface="Osaka" charset="0"/>
              </a:rPr>
              <a:t>sự</a:t>
            </a:r>
            <a:r>
              <a:rPr lang="en-US" sz="7200" i="1" dirty="0" smtClean="0">
                <a:solidFill>
                  <a:srgbClr val="00B0F0"/>
                </a:solidFill>
                <a:effectLst>
                  <a:outerShdw blurRad="38100" dist="38100" dir="2700000" algn="tl">
                    <a:srgbClr val="808080"/>
                  </a:outerShdw>
                </a:effectLst>
                <a:latin typeface="Arial" charset="0"/>
                <a:ea typeface="Osaka" charset="0"/>
                <a:cs typeface="Osaka" charset="0"/>
              </a:rPr>
              <a:t> </a:t>
            </a:r>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giống</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 </a:t>
            </a:r>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cái</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 </a:t>
            </a:r>
            <a:r>
              <a:rPr lang="en-US" sz="7200" dirty="0" err="1" smtClean="0">
                <a:solidFill>
                  <a:schemeClr val="bg1"/>
                </a:solidFill>
                <a:effectLst>
                  <a:outerShdw blurRad="38100" dist="38100" dir="2700000" algn="tl">
                    <a:srgbClr val="808080"/>
                  </a:outerShdw>
                </a:effectLst>
                <a:latin typeface="Arial" charset="0"/>
                <a:ea typeface="Osaka" charset="0"/>
                <a:cs typeface="Osaka" charset="0"/>
              </a:rPr>
              <a:t>gì</a:t>
            </a:r>
            <a:r>
              <a:rPr lang="en-US" sz="7200" dirty="0" smtClean="0">
                <a:solidFill>
                  <a:schemeClr val="bg1"/>
                </a:solidFill>
                <a:effectLst>
                  <a:outerShdw blurRad="38100" dist="38100" dir="2700000" algn="tl">
                    <a:srgbClr val="808080"/>
                  </a:outerShdw>
                </a:effectLst>
                <a:latin typeface="Arial" charset="0"/>
                <a:ea typeface="Osaka" charset="0"/>
                <a:cs typeface="Osaka" charset="0"/>
              </a:rPr>
              <a:t>?</a:t>
            </a:r>
            <a:endParaRPr lang="en-US"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Ly </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dị</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391526" y="5142593"/>
            <a:ext cx="3152549" cy="1084263"/>
          </a:xfrm>
          <a:prstGeom prst="rect">
            <a:avLst/>
          </a:prstGeom>
        </p:spPr>
        <p:txBody>
          <a:bodyPr wrap="none" fromWordArt="1">
            <a:prstTxWarp prst="textCurveUp">
              <a:avLst>
                <a:gd name="adj" fmla="val 14225"/>
              </a:avLst>
            </a:prstTxWarp>
          </a:bodyPr>
          <a:lstStyle/>
          <a:p>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pitchFamily="34" charset="0"/>
                <a:ea typeface="Tiffany-u" pitchFamily="18" charset="0"/>
                <a:cs typeface="Times New Roman" pitchFamily="18" charset="0"/>
              </a:rPr>
              <a:t>Thờ</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pitchFamily="34" charset="0"/>
                <a:ea typeface="Tiffany-u" pitchFamily="18" charset="0"/>
                <a:cs typeface="Times New Roman" pitchFamily="18" charset="0"/>
              </a:rPr>
              <a:t> </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pitchFamily="34" charset="0"/>
                <a:ea typeface="Tiffany-u" pitchFamily="18" charset="0"/>
                <a:cs typeface="Times New Roman" pitchFamily="18" charset="0"/>
              </a:rPr>
              <a:t>hình</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pitchFamily="34" charset="0"/>
                <a:ea typeface="Tiffany-u" pitchFamily="18" charset="0"/>
                <a:cs typeface="Times New Roman" pitchFamily="18" charset="0"/>
              </a:rPr>
              <a:t> </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pitchFamily="34" charset="0"/>
                <a:ea typeface="Tiffany-u" pitchFamily="18" charset="0"/>
                <a:cs typeface="Times New Roman" pitchFamily="18" charset="0"/>
              </a:rPr>
              <a:t>tượng</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pitchFamily="34" charset="0"/>
                <a:ea typeface="Tiffany-u" pitchFamily="18" charset="0"/>
                <a:cs typeface="Times New Roman" pitchFamily="18" charset="0"/>
              </a:rPr>
              <a:t> </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14700"/>
              </a:avLst>
            </a:prstTxWarp>
          </a:bodyPr>
          <a:lstStyle/>
          <a:p>
            <a:r>
              <a:rPr lang="de-DE"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Ân tứ </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dirty="0" err="1">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oạn</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a:t>
            </a:r>
            <a:r>
              <a:rPr lang="en-US" sz="3600" kern="10" dirty="0" err="1"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luân</a:t>
            </a:r>
            <a:r>
              <a:rPr lang="en-US" sz="3600" kern="10" dirty="0" smtClean="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590800" y="4572000"/>
            <a:ext cx="3005951" cy="7694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dirty="0">
                <a:solidFill>
                  <a:schemeClr val="bg1"/>
                </a:solidFill>
                <a:ea typeface="Osaka" charset="0"/>
                <a:cs typeface="Osaka" charset="0"/>
              </a:rPr>
              <a:t>1 </a:t>
            </a:r>
            <a:r>
              <a:rPr lang="en-US" sz="4400" dirty="0" err="1" smtClean="0">
                <a:solidFill>
                  <a:schemeClr val="bg1"/>
                </a:solidFill>
                <a:ea typeface="Osaka" charset="0"/>
                <a:cs typeface="Osaka" charset="0"/>
              </a:rPr>
              <a:t>Côrinhtô</a:t>
            </a:r>
            <a:endParaRPr lang="en-US" sz="4400" dirty="0">
              <a:solidFill>
                <a:schemeClr val="bg1"/>
              </a:solidFill>
              <a:ea typeface="Osaka" charset="0"/>
              <a:cs typeface="Osaka"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0"/>
            <a:ext cx="9144000" cy="1905000"/>
          </a:xfrm>
          <a:effectLst>
            <a:outerShdw blurRad="63500" dist="35921" dir="2700000" algn="ctr" rotWithShape="0">
              <a:schemeClr val="tx1">
                <a:alpha val="74998"/>
              </a:schemeClr>
            </a:outerShdw>
          </a:effectLst>
        </p:spPr>
        <p:txBody>
          <a:bodyPr>
            <a:normAutofit/>
          </a:bodyPr>
          <a:lstStyle/>
          <a:p>
            <a:r>
              <a:rPr lang="en-US" b="1" dirty="0" err="1" smtClean="0">
                <a:solidFill>
                  <a:schemeClr val="accent6">
                    <a:lumMod val="60000"/>
                    <a:lumOff val="40000"/>
                  </a:schemeClr>
                </a:solidFill>
              </a:rPr>
              <a:t>Sự</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khôn</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ngoan</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của</a:t>
            </a:r>
            <a:r>
              <a:rPr lang="en-US" b="1" dirty="0" smtClean="0">
                <a:solidFill>
                  <a:schemeClr val="accent6">
                    <a:lumMod val="60000"/>
                    <a:lumOff val="40000"/>
                  </a:schemeClr>
                </a:solidFill>
              </a:rPr>
              <a:t> </a:t>
            </a:r>
            <a:r>
              <a:rPr lang="vi-VN" b="1" dirty="0" smtClean="0">
                <a:solidFill>
                  <a:schemeClr val="accent6">
                    <a:lumMod val="60000"/>
                    <a:lumOff val="40000"/>
                  </a:schemeClr>
                </a:solidFill>
              </a:rPr>
              <a:t>Đức Chúa Trời</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trông</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thế</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nào</a:t>
            </a:r>
            <a:r>
              <a:rPr lang="en-US" b="1" dirty="0" smtClean="0">
                <a:solidFill>
                  <a:schemeClr val="accent6">
                    <a:lumMod val="60000"/>
                    <a:lumOff val="40000"/>
                  </a:schemeClr>
                </a:solidFill>
              </a:rPr>
              <a:t>?</a:t>
            </a:r>
            <a:endParaRPr lang="en-US" dirty="0">
              <a:solidFill>
                <a:schemeClr val="accent6">
                  <a:lumMod val="60000"/>
                  <a:lumOff val="40000"/>
                </a:schemeClr>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spcBef>
                <a:spcPct val="20000"/>
              </a:spcBef>
            </a:pPr>
            <a:r>
              <a:rPr lang="en-US" sz="3600" dirty="0" err="1" smtClean="0">
                <a:solidFill>
                  <a:srgbClr val="FFFFFF"/>
                </a:solidFill>
                <a:ea typeface="Osaka" charset="0"/>
                <a:cs typeface="Osaka" charset="0"/>
              </a:rPr>
              <a:t>Hiệp</a:t>
            </a:r>
            <a:r>
              <a:rPr lang="en-US" sz="3600" dirty="0" smtClean="0">
                <a:solidFill>
                  <a:srgbClr val="FFFFFF"/>
                </a:solidFill>
                <a:ea typeface="Osaka" charset="0"/>
                <a:cs typeface="Osaka" charset="0"/>
              </a:rPr>
              <a:t> </a:t>
            </a:r>
            <a:r>
              <a:rPr lang="en-US" sz="3600" dirty="0" err="1" smtClean="0">
                <a:solidFill>
                  <a:srgbClr val="FFFFFF"/>
                </a:solidFill>
                <a:ea typeface="Osaka" charset="0"/>
                <a:cs typeface="Osaka" charset="0"/>
              </a:rPr>
              <a:t>một</a:t>
            </a:r>
            <a:endParaRPr lang="en-US" sz="3600" dirty="0">
              <a:solidFill>
                <a:srgbClr val="FFFFFF"/>
              </a:solidFill>
              <a:ea typeface="Osaka" charset="0"/>
              <a:cs typeface="Osaka" charset="0"/>
            </a:endParaRPr>
          </a:p>
          <a:p>
            <a:pPr algn="ctr">
              <a:spcBef>
                <a:spcPct val="20000"/>
              </a:spcBef>
            </a:pPr>
            <a:r>
              <a:rPr lang="en-US" sz="3600" dirty="0" err="1" smtClean="0">
                <a:solidFill>
                  <a:srgbClr val="FFFFFF"/>
                </a:solidFill>
                <a:ea typeface="Osaka" charset="0"/>
                <a:cs typeface="Osaka" charset="0"/>
              </a:rPr>
              <a:t>Khiêm</a:t>
            </a:r>
            <a:r>
              <a:rPr lang="en-US" sz="3600" dirty="0" smtClean="0">
                <a:solidFill>
                  <a:srgbClr val="FFFFFF"/>
                </a:solidFill>
                <a:ea typeface="Osaka" charset="0"/>
                <a:cs typeface="Osaka" charset="0"/>
              </a:rPr>
              <a:t> </a:t>
            </a:r>
            <a:r>
              <a:rPr lang="en-US" sz="3600" dirty="0" err="1" smtClean="0">
                <a:solidFill>
                  <a:srgbClr val="FFFFFF"/>
                </a:solidFill>
                <a:ea typeface="Osaka" charset="0"/>
                <a:cs typeface="Osaka" charset="0"/>
              </a:rPr>
              <a:t>nhường</a:t>
            </a:r>
            <a:endParaRPr lang="en-US" sz="3600" dirty="0">
              <a:solidFill>
                <a:srgbClr val="FFFFFF"/>
              </a:solidFill>
              <a:ea typeface="Osaka" charset="0"/>
              <a:cs typeface="Osaka" charset="0"/>
            </a:endParaRPr>
          </a:p>
          <a:p>
            <a:pPr algn="ctr">
              <a:spcBef>
                <a:spcPct val="20000"/>
              </a:spcBef>
            </a:pPr>
            <a:r>
              <a:rPr lang="en-US" sz="3600" dirty="0" err="1" smtClean="0">
                <a:solidFill>
                  <a:srgbClr val="FFFFFF"/>
                </a:solidFill>
                <a:ea typeface="Osaka" charset="0"/>
                <a:cs typeface="Osaka" charset="0"/>
              </a:rPr>
              <a:t>Làm</a:t>
            </a:r>
            <a:r>
              <a:rPr lang="en-US" sz="3600" dirty="0" smtClean="0">
                <a:solidFill>
                  <a:srgbClr val="FFFFFF"/>
                </a:solidFill>
                <a:ea typeface="Osaka" charset="0"/>
                <a:cs typeface="Osaka" charset="0"/>
              </a:rPr>
              <a:t> </a:t>
            </a:r>
            <a:r>
              <a:rPr lang="en-US" sz="3600" dirty="0" err="1" smtClean="0">
                <a:solidFill>
                  <a:srgbClr val="FFFFFF"/>
                </a:solidFill>
                <a:ea typeface="Osaka" charset="0"/>
                <a:cs typeface="Osaka" charset="0"/>
              </a:rPr>
              <a:t>chứng</a:t>
            </a:r>
            <a:r>
              <a:rPr lang="en-US" sz="3600" dirty="0" smtClean="0">
                <a:solidFill>
                  <a:srgbClr val="FFFFFF"/>
                </a:solidFill>
                <a:ea typeface="Osaka" charset="0"/>
                <a:cs typeface="Osaka" charset="0"/>
              </a:rPr>
              <a:t> </a:t>
            </a:r>
            <a:r>
              <a:rPr lang="en-US" sz="3600" dirty="0" err="1" smtClean="0">
                <a:solidFill>
                  <a:srgbClr val="FFFFFF"/>
                </a:solidFill>
                <a:ea typeface="Osaka" charset="0"/>
                <a:cs typeface="Osaka" charset="0"/>
              </a:rPr>
              <a:t>nhân</a:t>
            </a:r>
            <a:endParaRPr lang="en-US" sz="3600" dirty="0">
              <a:solidFill>
                <a:srgbClr val="FFFFFF"/>
              </a:solidFill>
              <a:ea typeface="Osaka" charset="0"/>
              <a:cs typeface="Osaka" charset="0"/>
            </a:endParaRPr>
          </a:p>
          <a:p>
            <a:pPr algn="ctr">
              <a:spcBef>
                <a:spcPct val="20000"/>
              </a:spcBef>
            </a:pPr>
            <a:r>
              <a:rPr lang="en-US" sz="3600" dirty="0" err="1" smtClean="0">
                <a:solidFill>
                  <a:srgbClr val="FFFFFF"/>
                </a:solidFill>
                <a:ea typeface="Osaka" charset="0"/>
                <a:cs typeface="Osaka" charset="0"/>
              </a:rPr>
              <a:t>Giáo</a:t>
            </a:r>
            <a:r>
              <a:rPr lang="en-US" sz="3600" dirty="0" smtClean="0">
                <a:solidFill>
                  <a:srgbClr val="FFFFFF"/>
                </a:solidFill>
                <a:ea typeface="Osaka" charset="0"/>
                <a:cs typeface="Osaka" charset="0"/>
              </a:rPr>
              <a:t> </a:t>
            </a:r>
            <a:r>
              <a:rPr lang="en-US" sz="3600" dirty="0" err="1" smtClean="0">
                <a:solidFill>
                  <a:srgbClr val="FFFFFF"/>
                </a:solidFill>
                <a:ea typeface="Osaka" charset="0"/>
                <a:cs typeface="Osaka" charset="0"/>
              </a:rPr>
              <a:t>dục</a:t>
            </a:r>
            <a:endParaRPr lang="en-US" sz="3600" dirty="0">
              <a:solidFill>
                <a:srgbClr val="FFFFFF"/>
              </a:solidFill>
              <a:ea typeface="Osaka" charset="0"/>
              <a:cs typeface="Osaka" charset="0"/>
            </a:endParaRPr>
          </a:p>
          <a:p>
            <a:pPr algn="ctr">
              <a:spcBef>
                <a:spcPct val="20000"/>
              </a:spcBef>
            </a:pPr>
            <a:r>
              <a:rPr lang="en-US" sz="3600" dirty="0" err="1" smtClean="0">
                <a:solidFill>
                  <a:srgbClr val="FFFFFF"/>
                </a:solidFill>
                <a:ea typeface="Osaka" charset="0"/>
                <a:cs typeface="Osaka" charset="0"/>
              </a:rPr>
              <a:t>Kinh</a:t>
            </a:r>
            <a:r>
              <a:rPr lang="en-US" sz="3600" dirty="0" smtClean="0">
                <a:solidFill>
                  <a:srgbClr val="FFFFFF"/>
                </a:solidFill>
                <a:ea typeface="Osaka" charset="0"/>
                <a:cs typeface="Osaka" charset="0"/>
              </a:rPr>
              <a:t> </a:t>
            </a:r>
            <a:r>
              <a:rPr lang="en-US" sz="3600" dirty="0" err="1" smtClean="0">
                <a:solidFill>
                  <a:srgbClr val="FFFFFF"/>
                </a:solidFill>
                <a:ea typeface="Osaka" charset="0"/>
                <a:cs typeface="Osaka" charset="0"/>
              </a:rPr>
              <a:t>Thánh</a:t>
            </a:r>
            <a:r>
              <a:rPr lang="en-US" sz="3600" dirty="0" smtClean="0">
                <a:solidFill>
                  <a:srgbClr val="FFFFFF"/>
                </a:solidFill>
                <a:ea typeface="Osaka" charset="0"/>
                <a:cs typeface="Osaka" charset="0"/>
              </a:rPr>
              <a:t> </a:t>
            </a:r>
            <a:endParaRPr lang="en-US" sz="3600" dirty="0">
              <a:solidFill>
                <a:srgbClr val="FFFFFF"/>
              </a:solidFill>
              <a:ea typeface="Osaka" charset="0"/>
              <a:cs typeface="Osaka" charset="0"/>
            </a:endParaRPr>
          </a:p>
        </p:txBody>
      </p:sp>
      <p:sp>
        <p:nvSpPr>
          <p:cNvPr id="328711" name="Oval 7"/>
          <p:cNvSpPr>
            <a:spLocks noChangeArrowheads="1"/>
          </p:cNvSpPr>
          <p:nvPr/>
        </p:nvSpPr>
        <p:spPr bwMode="auto">
          <a:xfrm>
            <a:off x="2362200" y="19812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72387" name="Title 2"/>
          <p:cNvSpPr>
            <a:spLocks noGrp="1"/>
          </p:cNvSpPr>
          <p:nvPr>
            <p:ph type="title" idx="4294967295"/>
          </p:nvPr>
        </p:nvSpPr>
        <p:spPr>
          <a:xfrm>
            <a:off x="0" y="2438400"/>
            <a:ext cx="9144000" cy="1143000"/>
          </a:xfrm>
        </p:spPr>
        <p:txBody>
          <a:bodyPr>
            <a:normAutofit fontScale="90000"/>
          </a:bodyPr>
          <a:lstStyle/>
          <a:p>
            <a:pPr algn="ctr"/>
            <a:r>
              <a:rPr lang="en-US" sz="8800" dirty="0">
                <a:solidFill>
                  <a:schemeClr val="bg1"/>
                </a:solidFill>
                <a:latin typeface="Arial" charset="0"/>
                <a:ea typeface="ＭＳ Ｐゴシック" charset="0"/>
                <a:cs typeface="Arial" charset="0"/>
              </a:rPr>
              <a:t>I</a:t>
            </a:r>
            <a:r>
              <a:rPr lang="en-US" sz="8800" dirty="0" smtClean="0">
                <a:solidFill>
                  <a:schemeClr val="bg1"/>
                </a:solidFill>
                <a:latin typeface="Arial" charset="0"/>
                <a:ea typeface="ＭＳ Ｐゴシック" charset="0"/>
                <a:cs typeface="Arial" charset="0"/>
              </a:rPr>
              <a:t> </a:t>
            </a:r>
            <a:r>
              <a:rPr lang="en-US" sz="8800" dirty="0" err="1" smtClean="0">
                <a:solidFill>
                  <a:schemeClr val="bg1"/>
                </a:solidFill>
                <a:latin typeface="Arial" charset="0"/>
                <a:ea typeface="ＭＳ Ｐゴシック" charset="0"/>
                <a:cs typeface="Arial" charset="0"/>
              </a:rPr>
              <a:t>Côrinhtô</a:t>
            </a:r>
            <a:r>
              <a:rPr lang="en-US" sz="8800" dirty="0" smtClean="0">
                <a:solidFill>
                  <a:schemeClr val="bg1"/>
                </a:solidFill>
                <a:latin typeface="Arial" charset="0"/>
                <a:ea typeface="ＭＳ Ｐゴシック" charset="0"/>
                <a:cs typeface="Arial" charset="0"/>
              </a:rPr>
              <a:t> đ. </a:t>
            </a:r>
            <a:r>
              <a:rPr lang="en-US" sz="8800" dirty="0">
                <a:solidFill>
                  <a:schemeClr val="bg1"/>
                </a:solidFill>
                <a:latin typeface="Arial" charset="0"/>
                <a:ea typeface="ＭＳ Ｐゴシック" charset="0"/>
                <a:cs typeface="Arial" charset="0"/>
              </a:rPr>
              <a:t>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3826" name="AutoShape 2"/>
          <p:cNvSpPr>
            <a:spLocks noGrp="1" noChangeArrowheads="1"/>
          </p:cNvSpPr>
          <p:nvPr>
            <p:ph type="title"/>
          </p:nvPr>
        </p:nvSpPr>
        <p:spPr>
          <a:xfrm>
            <a:off x="762000" y="1919287"/>
            <a:ext cx="7924800" cy="914400"/>
          </a:xfrm>
          <a:effectLst>
            <a:outerShdw blurRad="63500" dist="35921" dir="2700000" algn="ctr" rotWithShape="0">
              <a:srgbClr val="000000">
                <a:alpha val="74998"/>
              </a:srgbClr>
            </a:outerShdw>
          </a:effectLst>
        </p:spPr>
        <p:txBody>
          <a:bodyPr/>
          <a:lstStyle/>
          <a:p>
            <a:pPr eaLnBrk="1" hangingPunct="1"/>
            <a:r>
              <a:rPr lang="en-US" sz="7200" dirty="0" err="1">
                <a:solidFill>
                  <a:srgbClr val="FFFF00"/>
                </a:solidFill>
                <a:latin typeface="Arial" charset="0"/>
              </a:rPr>
              <a:t>Sự</a:t>
            </a:r>
            <a:r>
              <a:rPr lang="en-US" sz="7200" dirty="0">
                <a:solidFill>
                  <a:srgbClr val="FFFF00"/>
                </a:solidFill>
                <a:latin typeface="Arial" charset="0"/>
              </a:rPr>
              <a:t> </a:t>
            </a:r>
            <a:r>
              <a:rPr lang="en-US" sz="7200" dirty="0" err="1">
                <a:solidFill>
                  <a:srgbClr val="FFFF00"/>
                </a:solidFill>
                <a:latin typeface="Arial" charset="0"/>
              </a:rPr>
              <a:t>Hiệp</a:t>
            </a:r>
            <a:r>
              <a:rPr lang="en-US" sz="7200" dirty="0">
                <a:solidFill>
                  <a:srgbClr val="FFFF00"/>
                </a:solidFill>
                <a:latin typeface="Arial" charset="0"/>
              </a:rPr>
              <a:t> </a:t>
            </a:r>
            <a:r>
              <a:rPr lang="en-US" sz="7200" dirty="0" err="1">
                <a:solidFill>
                  <a:srgbClr val="FFFF00"/>
                </a:solidFill>
                <a:latin typeface="Arial" charset="0"/>
              </a:rPr>
              <a:t>Một</a:t>
            </a:r>
            <a:r>
              <a:rPr lang="en-US" sz="7200" dirty="0">
                <a:solidFill>
                  <a:srgbClr val="FFFF00"/>
                </a:solidFill>
                <a:latin typeface="Arial" charset="0"/>
              </a:rPr>
              <a:t> </a:t>
            </a:r>
            <a:br>
              <a:rPr lang="en-US" sz="7200" dirty="0">
                <a:solidFill>
                  <a:srgbClr val="FFFF00"/>
                </a:solidFill>
                <a:latin typeface="Arial" charset="0"/>
              </a:rPr>
            </a:br>
            <a:r>
              <a:rPr lang="en-US" sz="7200" dirty="0" err="1">
                <a:solidFill>
                  <a:srgbClr val="FFFF00"/>
                </a:solidFill>
                <a:latin typeface="Arial" charset="0"/>
              </a:rPr>
              <a:t>trong</a:t>
            </a:r>
            <a:r>
              <a:rPr lang="en-US" sz="7200" dirty="0">
                <a:solidFill>
                  <a:srgbClr val="FFFF00"/>
                </a:solidFill>
                <a:latin typeface="Arial" charset="0"/>
              </a:rPr>
              <a:t> </a:t>
            </a:r>
            <a:r>
              <a:rPr lang="en-US" sz="7200" dirty="0" err="1">
                <a:solidFill>
                  <a:srgbClr val="FFFF00"/>
                </a:solidFill>
                <a:latin typeface="Arial" charset="0"/>
              </a:rPr>
              <a:t>Hội</a:t>
            </a:r>
            <a:r>
              <a:rPr lang="en-US" sz="7200" dirty="0">
                <a:solidFill>
                  <a:srgbClr val="FFFF00"/>
                </a:solidFill>
                <a:latin typeface="Arial" charset="0"/>
              </a:rPr>
              <a:t> </a:t>
            </a:r>
            <a:r>
              <a:rPr lang="en-US" sz="7200" dirty="0" err="1" smtClean="0">
                <a:solidFill>
                  <a:srgbClr val="FFFF00"/>
                </a:solidFill>
                <a:latin typeface="Arial" charset="0"/>
              </a:rPr>
              <a:t>Thánh</a:t>
            </a:r>
            <a:endParaRPr lang="en-US" sz="6000" dirty="0">
              <a:solidFill>
                <a:srgbClr val="FFFF00"/>
              </a:solidFill>
              <a:latin typeface="Arial" charset="0"/>
            </a:endParaRPr>
          </a:p>
        </p:txBody>
      </p:sp>
      <p:sp>
        <p:nvSpPr>
          <p:cNvPr id="333827" name="Rectangle 3"/>
          <p:cNvSpPr>
            <a:spLocks noChangeArrowheads="1"/>
          </p:cNvSpPr>
          <p:nvPr/>
        </p:nvSpPr>
        <p:spPr bwMode="auto">
          <a:xfrm>
            <a:off x="762000" y="2743200"/>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pPr algn="ctr" fontAlgn="base">
              <a:spcBef>
                <a:spcPct val="0"/>
              </a:spcBef>
              <a:spcAft>
                <a:spcPct val="0"/>
              </a:spcAft>
            </a:pPr>
            <a:r>
              <a:rPr lang="en-US" sz="6000" b="1" dirty="0" err="1">
                <a:solidFill>
                  <a:srgbClr val="FFFFFF"/>
                </a:solidFill>
                <a:latin typeface="Tempus Sans ITC" charset="0"/>
                <a:ea typeface="ＭＳ Ｐゴシック" charset="0"/>
                <a:cs typeface="ＭＳ Ｐゴシック" charset="0"/>
              </a:rPr>
              <a:t>Làm</a:t>
            </a:r>
            <a:r>
              <a:rPr lang="en-US" sz="6000" b="1" dirty="0">
                <a:solidFill>
                  <a:srgbClr val="FFFFFF"/>
                </a:solidFill>
                <a:latin typeface="Tempus Sans ITC" charset="0"/>
                <a:ea typeface="ＭＳ Ｐゴシック" charset="0"/>
                <a:cs typeface="ＭＳ Ｐゴシック" charset="0"/>
              </a:rPr>
              <a:t> </a:t>
            </a:r>
            <a:r>
              <a:rPr lang="en-US" sz="6000" b="1" dirty="0" err="1">
                <a:solidFill>
                  <a:srgbClr val="FFFFFF"/>
                </a:solidFill>
                <a:latin typeface="Tempus Sans ITC" charset="0"/>
                <a:ea typeface="ＭＳ Ｐゴシック" charset="0"/>
                <a:cs typeface="ＭＳ Ｐゴシック" charset="0"/>
              </a:rPr>
              <a:t>sao</a:t>
            </a:r>
            <a:r>
              <a:rPr lang="en-US" sz="6000" b="1" dirty="0">
                <a:solidFill>
                  <a:srgbClr val="FFFFFF"/>
                </a:solidFill>
                <a:latin typeface="Tempus Sans ITC" charset="0"/>
                <a:ea typeface="ＭＳ Ｐゴシック" charset="0"/>
                <a:cs typeface="ＭＳ Ｐゴシック" charset="0"/>
              </a:rPr>
              <a:t> </a:t>
            </a:r>
            <a:r>
              <a:rPr lang="en-US" sz="6000" b="1" dirty="0" err="1">
                <a:solidFill>
                  <a:srgbClr val="FFFFFF"/>
                </a:solidFill>
                <a:latin typeface="Tempus Sans ITC" charset="0"/>
                <a:ea typeface="ＭＳ Ｐゴシック" charset="0"/>
                <a:cs typeface="ＭＳ Ｐゴシック" charset="0"/>
              </a:rPr>
              <a:t>để</a:t>
            </a:r>
            <a:r>
              <a:rPr lang="en-US" sz="6000" b="1" dirty="0">
                <a:solidFill>
                  <a:srgbClr val="FFFFFF"/>
                </a:solidFill>
                <a:latin typeface="Tempus Sans ITC" charset="0"/>
                <a:ea typeface="ＭＳ Ｐゴシック" charset="0"/>
                <a:cs typeface="ＭＳ Ｐゴシック" charset="0"/>
              </a:rPr>
              <a:t> </a:t>
            </a:r>
            <a:r>
              <a:rPr lang="en-US" sz="6000" b="1" dirty="0" err="1">
                <a:solidFill>
                  <a:srgbClr val="FFFFFF"/>
                </a:solidFill>
                <a:latin typeface="Tempus Sans ITC" charset="0"/>
                <a:ea typeface="ＭＳ Ｐゴシック" charset="0"/>
                <a:cs typeface="ＭＳ Ｐゴシック" charset="0"/>
              </a:rPr>
              <a:t>có</a:t>
            </a:r>
            <a:r>
              <a:rPr lang="en-US" sz="6000" b="1" dirty="0">
                <a:solidFill>
                  <a:srgbClr val="FFFFFF"/>
                </a:solidFill>
                <a:latin typeface="Tempus Sans ITC" charset="0"/>
                <a:ea typeface="ＭＳ Ｐゴシック" charset="0"/>
                <a:cs typeface="ＭＳ Ｐゴシック" charset="0"/>
              </a:rPr>
              <a:t> </a:t>
            </a:r>
            <a:r>
              <a:rPr lang="en-US" sz="6000" b="1" dirty="0" err="1">
                <a:solidFill>
                  <a:srgbClr val="FFFFFF"/>
                </a:solidFill>
                <a:latin typeface="Tempus Sans ITC" charset="0"/>
                <a:ea typeface="ＭＳ Ｐゴシック" charset="0"/>
                <a:cs typeface="ＭＳ Ｐゴシック" charset="0"/>
              </a:rPr>
              <a:t>đây</a:t>
            </a:r>
            <a:r>
              <a:rPr lang="en-US" sz="6000" b="1" dirty="0">
                <a:solidFill>
                  <a:srgbClr val="FFFFFF"/>
                </a:solidFill>
                <a:latin typeface="Tempus Sans ITC" charset="0"/>
                <a:ea typeface="ＭＳ Ｐゴシック" charset="0"/>
                <a:cs typeface="ＭＳ Ｐゴシック" charset="0"/>
              </a:rPr>
              <a:t>?</a:t>
            </a:r>
          </a:p>
        </p:txBody>
      </p:sp>
    </p:spTree>
    <p:extLst>
      <p:ext uri="{BB962C8B-B14F-4D97-AF65-F5344CB8AC3E}">
        <p14:creationId xmlns:p14="http://schemas.microsoft.com/office/powerpoint/2010/main" val="562417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387076"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5400" i="1" dirty="0" err="1" smtClean="0">
                <a:solidFill>
                  <a:schemeClr val="bg1"/>
                </a:solidFill>
              </a:rPr>
              <a:t>Làm</a:t>
            </a:r>
            <a:r>
              <a:rPr lang="en-US" sz="5400" i="1" dirty="0" smtClean="0">
                <a:solidFill>
                  <a:schemeClr val="bg1"/>
                </a:solidFill>
              </a:rPr>
              <a:t> </a:t>
            </a:r>
            <a:r>
              <a:rPr lang="en-US" sz="5400" i="1" dirty="0" err="1" smtClean="0">
                <a:solidFill>
                  <a:schemeClr val="bg1"/>
                </a:solidFill>
              </a:rPr>
              <a:t>sao</a:t>
            </a:r>
            <a:r>
              <a:rPr lang="en-US" sz="5400" i="1" dirty="0" smtClean="0">
                <a:solidFill>
                  <a:schemeClr val="bg1"/>
                </a:solidFill>
              </a:rPr>
              <a:t> </a:t>
            </a:r>
            <a:r>
              <a:rPr lang="en-US" sz="5400" i="1" dirty="0" err="1" smtClean="0">
                <a:solidFill>
                  <a:schemeClr val="bg1"/>
                </a:solidFill>
              </a:rPr>
              <a:t>để</a:t>
            </a:r>
            <a:r>
              <a:rPr lang="en-US" sz="5400" i="1" dirty="0" smtClean="0">
                <a:solidFill>
                  <a:schemeClr val="bg1"/>
                </a:solidFill>
              </a:rPr>
              <a:t> </a:t>
            </a:r>
            <a:r>
              <a:rPr lang="en-US" sz="5400" i="1" dirty="0" err="1" smtClean="0">
                <a:solidFill>
                  <a:schemeClr val="bg1"/>
                </a:solidFill>
              </a:rPr>
              <a:t>có</a:t>
            </a:r>
            <a:r>
              <a:rPr lang="en-US" sz="5400" i="1" dirty="0" smtClean="0">
                <a:solidFill>
                  <a:schemeClr val="bg1"/>
                </a:solidFill>
              </a:rPr>
              <a:t> </a:t>
            </a:r>
            <a:r>
              <a:rPr lang="en-US" sz="5400" i="1" dirty="0" err="1" smtClean="0">
                <a:solidFill>
                  <a:schemeClr val="bg1"/>
                </a:solidFill>
              </a:rPr>
              <a:t>sự</a:t>
            </a:r>
            <a:r>
              <a:rPr lang="en-US" sz="5400" i="1" dirty="0" smtClean="0">
                <a:solidFill>
                  <a:schemeClr val="bg1"/>
                </a:solidFill>
              </a:rPr>
              <a:t> </a:t>
            </a:r>
            <a:r>
              <a:rPr lang="en-US" sz="5400" i="1" dirty="0" err="1" smtClean="0">
                <a:solidFill>
                  <a:schemeClr val="bg1"/>
                </a:solidFill>
              </a:rPr>
              <a:t>hiệp</a:t>
            </a:r>
            <a:r>
              <a:rPr lang="en-US" sz="5400" i="1" dirty="0" smtClean="0">
                <a:solidFill>
                  <a:schemeClr val="bg1"/>
                </a:solidFill>
              </a:rPr>
              <a:t> </a:t>
            </a:r>
            <a:r>
              <a:rPr lang="en-US" sz="5400" i="1" dirty="0" err="1" smtClean="0">
                <a:solidFill>
                  <a:schemeClr val="bg1"/>
                </a:solidFill>
              </a:rPr>
              <a:t>một</a:t>
            </a:r>
            <a:r>
              <a:rPr lang="en-US" sz="5400" i="1" dirty="0" smtClean="0">
                <a:solidFill>
                  <a:schemeClr val="bg1"/>
                </a:solidFill>
              </a:rPr>
              <a:t>…</a:t>
            </a:r>
            <a:endParaRPr lang="en-US" sz="4800" b="0" i="1" dirty="0">
              <a:solidFill>
                <a:schemeClr val="bg1"/>
              </a:solidFill>
            </a:endParaRPr>
          </a:p>
        </p:txBody>
      </p:sp>
      <p:sp>
        <p:nvSpPr>
          <p:cNvPr id="119813" name="Rectangle 8"/>
          <p:cNvSpPr>
            <a:spLocks noGrp="1" noChangeArrowheads="1"/>
          </p:cNvSpPr>
          <p:nvPr>
            <p:ph type="ctrTitle"/>
          </p:nvPr>
        </p:nvSpPr>
        <p:spPr>
          <a:xfrm>
            <a:off x="685800" y="2057400"/>
            <a:ext cx="7772400" cy="3276600"/>
          </a:xfrm>
        </p:spPr>
        <p:txBody>
          <a:bodyPr>
            <a:normAutofit fontScale="90000"/>
          </a:bodyPr>
          <a:lstStyle/>
          <a:p>
            <a:pPr marL="1117600" indent="-1117600" eaLnBrk="1" hangingPunct="1"/>
            <a:r>
              <a:rPr lang="en-US" sz="5400" b="1" i="1" dirty="0" err="1" smtClean="0">
                <a:solidFill>
                  <a:schemeClr val="bg1"/>
                </a:solidFill>
                <a:latin typeface="Arial" charset="0"/>
              </a:rPr>
              <a:t>Đừng</a:t>
            </a:r>
            <a:r>
              <a:rPr lang="en-US" sz="5400" b="1" i="1" dirty="0" smtClean="0">
                <a:solidFill>
                  <a:schemeClr val="bg1"/>
                </a:solidFill>
                <a:latin typeface="Arial" charset="0"/>
              </a:rPr>
              <a:t> </a:t>
            </a:r>
            <a:r>
              <a:rPr lang="en-US" sz="5400" b="1" i="1" dirty="0" err="1" smtClean="0">
                <a:solidFill>
                  <a:schemeClr val="bg1"/>
                </a:solidFill>
                <a:latin typeface="Arial" charset="0"/>
              </a:rPr>
              <a:t>làm</a:t>
            </a:r>
            <a:r>
              <a:rPr lang="en-US" sz="5400" b="1" i="1" dirty="0" smtClean="0">
                <a:solidFill>
                  <a:schemeClr val="bg1"/>
                </a:solidFill>
                <a:latin typeface="Arial" charset="0"/>
              </a:rPr>
              <a:t> </a:t>
            </a:r>
            <a:r>
              <a:rPr lang="en-US" sz="5400" b="1" i="1" dirty="0" err="1" smtClean="0">
                <a:solidFill>
                  <a:schemeClr val="bg1"/>
                </a:solidFill>
                <a:latin typeface="Arial" charset="0"/>
              </a:rPr>
              <a:t>theo</a:t>
            </a:r>
            <a:r>
              <a:rPr lang="en-US" sz="5400" b="1" i="1" dirty="0" smtClean="0">
                <a:solidFill>
                  <a:schemeClr val="bg1"/>
                </a:solidFill>
                <a:latin typeface="Arial" charset="0"/>
              </a:rPr>
              <a:t> </a:t>
            </a:r>
            <a:r>
              <a:rPr lang="en-US" sz="5400" b="1" i="1" dirty="0" err="1" smtClean="0">
                <a:solidFill>
                  <a:srgbClr val="FFFF00"/>
                </a:solidFill>
                <a:latin typeface="Arial" charset="0"/>
              </a:rPr>
              <a:t>xác</a:t>
            </a:r>
            <a:r>
              <a:rPr lang="en-US" sz="5400" b="1" i="1" dirty="0" smtClean="0">
                <a:solidFill>
                  <a:srgbClr val="FFFF00"/>
                </a:solidFill>
                <a:latin typeface="Arial" charset="0"/>
              </a:rPr>
              <a:t> </a:t>
            </a:r>
            <a:r>
              <a:rPr lang="en-US" sz="5400" b="1" i="1" dirty="0" err="1" smtClean="0">
                <a:solidFill>
                  <a:srgbClr val="FFFF00"/>
                </a:solidFill>
                <a:latin typeface="Arial" charset="0"/>
              </a:rPr>
              <a:t>thịt</a:t>
            </a:r>
            <a:r>
              <a:rPr lang="en-US" sz="5400" b="1" i="1" dirty="0" smtClean="0">
                <a:solidFill>
                  <a:srgbClr val="FFFF00"/>
                </a:solidFill>
                <a:latin typeface="Arial" charset="0"/>
              </a:rPr>
              <a:t> </a:t>
            </a:r>
            <a:r>
              <a:rPr lang="en-US" sz="5400" b="1" i="1" dirty="0" err="1" smtClean="0">
                <a:solidFill>
                  <a:schemeClr val="bg1"/>
                </a:solidFill>
                <a:latin typeface="Arial" charset="0"/>
              </a:rPr>
              <a:t>khi</a:t>
            </a:r>
            <a:r>
              <a:rPr lang="en-US" sz="5400" b="1" i="1" dirty="0" smtClean="0">
                <a:solidFill>
                  <a:schemeClr val="bg1"/>
                </a:solidFill>
                <a:latin typeface="Arial" charset="0"/>
              </a:rPr>
              <a:t> </a:t>
            </a:r>
            <a:r>
              <a:rPr lang="en-US" sz="5400" b="1" i="1" dirty="0" err="1" smtClean="0">
                <a:solidFill>
                  <a:schemeClr val="bg1"/>
                </a:solidFill>
                <a:latin typeface="Arial" charset="0"/>
              </a:rPr>
              <a:t>chỉ</a:t>
            </a:r>
            <a:r>
              <a:rPr lang="en-US" sz="5400" b="1" i="1" dirty="0" smtClean="0">
                <a:solidFill>
                  <a:schemeClr val="bg1"/>
                </a:solidFill>
                <a:latin typeface="Arial" charset="0"/>
              </a:rPr>
              <a:t> </a:t>
            </a:r>
            <a:r>
              <a:rPr lang="en-US" sz="5400" b="1" i="1" dirty="0" err="1" smtClean="0">
                <a:solidFill>
                  <a:schemeClr val="bg1"/>
                </a:solidFill>
                <a:latin typeface="Arial" charset="0"/>
              </a:rPr>
              <a:t>biết</a:t>
            </a:r>
            <a:r>
              <a:rPr lang="en-US" sz="5400" b="1" i="1" dirty="0" smtClean="0">
                <a:solidFill>
                  <a:schemeClr val="bg1"/>
                </a:solidFill>
                <a:latin typeface="Arial" charset="0"/>
              </a:rPr>
              <a:t> </a:t>
            </a:r>
            <a:r>
              <a:rPr lang="en-US" sz="5400" b="1" i="1" dirty="0" err="1" smtClean="0">
                <a:solidFill>
                  <a:schemeClr val="bg1"/>
                </a:solidFill>
                <a:latin typeface="Arial" charset="0"/>
              </a:rPr>
              <a:t>đi</a:t>
            </a:r>
            <a:r>
              <a:rPr lang="en-US" sz="5400" b="1" i="1" dirty="0" smtClean="0">
                <a:solidFill>
                  <a:schemeClr val="bg1"/>
                </a:solidFill>
                <a:latin typeface="Arial" charset="0"/>
              </a:rPr>
              <a:t> </a:t>
            </a:r>
            <a:r>
              <a:rPr lang="en-US" sz="5400" b="1" i="1" dirty="0" err="1" smtClean="0">
                <a:solidFill>
                  <a:schemeClr val="bg1"/>
                </a:solidFill>
                <a:latin typeface="Arial" charset="0"/>
              </a:rPr>
              <a:t>theo</a:t>
            </a:r>
            <a:r>
              <a:rPr lang="en-US" sz="5400" b="1" i="1" dirty="0" smtClean="0">
                <a:solidFill>
                  <a:schemeClr val="bg1"/>
                </a:solidFill>
                <a:latin typeface="Arial" charset="0"/>
              </a:rPr>
              <a:t> </a:t>
            </a:r>
            <a:r>
              <a:rPr lang="en-US" sz="5400" b="1" i="1" dirty="0" err="1" smtClean="0">
                <a:solidFill>
                  <a:srgbClr val="FFFF00"/>
                </a:solidFill>
                <a:latin typeface="Arial" charset="0"/>
              </a:rPr>
              <a:t>người</a:t>
            </a:r>
            <a:r>
              <a:rPr lang="en-US" sz="5400" b="1" i="1" dirty="0" smtClean="0">
                <a:solidFill>
                  <a:srgbClr val="FFFF00"/>
                </a:solidFill>
                <a:latin typeface="Arial" charset="0"/>
              </a:rPr>
              <a:t> </a:t>
            </a:r>
            <a:r>
              <a:rPr lang="en-US" sz="5400" b="1" i="1" dirty="0" err="1" smtClean="0">
                <a:solidFill>
                  <a:srgbClr val="FFFF00"/>
                </a:solidFill>
                <a:latin typeface="Arial" charset="0"/>
              </a:rPr>
              <a:t>lãnh</a:t>
            </a:r>
            <a:r>
              <a:rPr lang="en-US" sz="5400" b="1" i="1" dirty="0" smtClean="0">
                <a:solidFill>
                  <a:srgbClr val="FFFF00"/>
                </a:solidFill>
                <a:latin typeface="Arial" charset="0"/>
              </a:rPr>
              <a:t> </a:t>
            </a:r>
            <a:r>
              <a:rPr lang="en-US" sz="5400" b="1" i="1" dirty="0" err="1" smtClean="0">
                <a:solidFill>
                  <a:srgbClr val="FFFF00"/>
                </a:solidFill>
                <a:latin typeface="Arial" charset="0"/>
              </a:rPr>
              <a:t>đạo</a:t>
            </a:r>
            <a:r>
              <a:rPr lang="en-US" sz="5400" b="1" i="1" dirty="0" smtClean="0">
                <a:solidFill>
                  <a:srgbClr val="FFFF00"/>
                </a:solidFill>
                <a:latin typeface="Arial" charset="0"/>
              </a:rPr>
              <a:t> </a:t>
            </a:r>
            <a:r>
              <a:rPr lang="en-US" sz="5400" b="1" i="1" dirty="0" err="1" smtClean="0">
                <a:solidFill>
                  <a:schemeClr val="bg1"/>
                </a:solidFill>
                <a:latin typeface="Arial" charset="0"/>
              </a:rPr>
              <a:t>mình</a:t>
            </a:r>
            <a:r>
              <a:rPr lang="en-US" sz="5400" b="1" i="1" dirty="0" smtClean="0">
                <a:solidFill>
                  <a:schemeClr val="bg1"/>
                </a:solidFill>
                <a:latin typeface="Arial" charset="0"/>
              </a:rPr>
              <a:t> </a:t>
            </a:r>
            <a:r>
              <a:rPr lang="en-US" sz="5400" b="1" i="1" dirty="0" err="1" smtClean="0">
                <a:solidFill>
                  <a:schemeClr val="bg1"/>
                </a:solidFill>
                <a:latin typeface="Arial" charset="0"/>
              </a:rPr>
              <a:t>ưa</a:t>
            </a:r>
            <a:r>
              <a:rPr lang="en-US" sz="5400" b="1" i="1" dirty="0" smtClean="0">
                <a:solidFill>
                  <a:schemeClr val="bg1"/>
                </a:solidFill>
                <a:latin typeface="Arial" charset="0"/>
              </a:rPr>
              <a:t> </a:t>
            </a:r>
            <a:r>
              <a:rPr lang="en-US" sz="5400" b="1" i="1" dirty="0" err="1" smtClean="0">
                <a:solidFill>
                  <a:schemeClr val="bg1"/>
                </a:solidFill>
                <a:latin typeface="Arial" charset="0"/>
              </a:rPr>
              <a:t>thích</a:t>
            </a:r>
            <a:r>
              <a:rPr lang="en-US" sz="5400" b="1" i="1" dirty="0" smtClean="0">
                <a:solidFill>
                  <a:schemeClr val="bg1"/>
                </a:solidFill>
                <a:latin typeface="Arial" charset="0"/>
              </a:rPr>
              <a:t> </a:t>
            </a:r>
            <a:r>
              <a:rPr lang="en-US" sz="5400" b="1" i="1" dirty="0">
                <a:solidFill>
                  <a:schemeClr val="bg1"/>
                </a:solidFill>
                <a:latin typeface="Arial" charset="0"/>
              </a:rPr>
              <a:t>(1-4)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232401" y="3048000"/>
            <a:ext cx="3681413" cy="3722688"/>
            <a:chOff x="3312" y="922"/>
            <a:chExt cx="2319"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463" y="2937"/>
              <a:ext cx="216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vi-VN" sz="2800" dirty="0" smtClean="0">
                  <a:solidFill>
                    <a:srgbClr val="333333"/>
                  </a:solidFill>
                </a:rPr>
                <a:t>Cơ-đốc-nhâ</a:t>
              </a:r>
              <a:r>
                <a:rPr lang="en-US" sz="2800" dirty="0" smtClean="0">
                  <a:solidFill>
                    <a:srgbClr val="333333"/>
                  </a:solidFill>
                </a:rPr>
                <a:t>n  (2:15)</a:t>
              </a:r>
            </a:p>
          </p:txBody>
        </p:sp>
      </p:grpSp>
      <p:pic>
        <p:nvPicPr>
          <p:cNvPr id="136194" name="Picture 5" descr="Jesus"/>
          <p:cNvPicPr>
            <a:picLocks noChangeAspect="1" noChangeArrowheads="1"/>
          </p:cNvPicPr>
          <p:nvPr/>
        </p:nvPicPr>
        <p:blipFill>
          <a:blip r:embed="rId3" cstate="print">
            <a:extLst>
              <a:ext uri="{28A0092B-C50C-407E-A947-70E740481C1C}">
                <a14:useLocalDpi xmlns:a14="http://schemas.microsoft.com/office/drawing/2010/main" val="0"/>
              </a:ext>
            </a:extLst>
          </a:blip>
          <a:srcRect l="24396" t="3125" r="37872" b="61467"/>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4" cstate="print">
            <a:extLst>
              <a:ext uri="{28A0092B-C50C-407E-A947-70E740481C1C}">
                <a14:useLocalDpi xmlns:a14="http://schemas.microsoft.com/office/drawing/2010/main" val="0"/>
              </a:ext>
            </a:extLst>
          </a:blip>
          <a:srcRect l="4944" t="1953" r="1939" b="4948"/>
          <a:stretch>
            <a:fillRect/>
          </a:stretch>
        </p:blipFill>
        <p:spPr bwMode="auto">
          <a:xfrm>
            <a:off x="3810000"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normAutofit fontScale="90000"/>
          </a:bodyPr>
          <a:lstStyle/>
          <a:p>
            <a:pPr>
              <a:defRPr/>
            </a:pPr>
            <a:r>
              <a:rPr lang="en-US" sz="4800" b="1" dirty="0" err="1" smtClean="0"/>
              <a:t>Những</a:t>
            </a:r>
            <a:r>
              <a:rPr lang="en-US" sz="4800" b="1" dirty="0" smtClean="0"/>
              <a:t> </a:t>
            </a:r>
            <a:r>
              <a:rPr lang="en-US" sz="4800" b="1" dirty="0" err="1" smtClean="0"/>
              <a:t>Loại</a:t>
            </a:r>
            <a:r>
              <a:rPr lang="en-US" sz="4800" b="1" dirty="0" smtClean="0"/>
              <a:t> </a:t>
            </a:r>
            <a:r>
              <a:rPr lang="en-US" sz="4800" b="1" dirty="0" err="1" smtClean="0"/>
              <a:t>Người</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32125"/>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3368675"/>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676275" y="6262688"/>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err="1" smtClean="0">
                <a:solidFill>
                  <a:srgbClr val="333333"/>
                </a:solidFill>
              </a:rPr>
              <a:t>Người</a:t>
            </a:r>
            <a:r>
              <a:rPr lang="en-US" sz="2800" dirty="0" smtClean="0">
                <a:solidFill>
                  <a:srgbClr val="333333"/>
                </a:solidFill>
              </a:rPr>
              <a:t> </a:t>
            </a:r>
            <a:r>
              <a:rPr lang="en-US" sz="2800" dirty="0" err="1" smtClean="0">
                <a:solidFill>
                  <a:srgbClr val="333333"/>
                </a:solidFill>
              </a:rPr>
              <a:t>chưa</a:t>
            </a:r>
            <a:r>
              <a:rPr lang="en-US" sz="2800" dirty="0" smtClean="0">
                <a:solidFill>
                  <a:srgbClr val="333333"/>
                </a:solidFill>
              </a:rPr>
              <a:t> tin (2:14)</a:t>
            </a: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08" name="WordArt 19"/>
          <p:cNvSpPr>
            <a:spLocks noChangeArrowheads="1" noChangeShapeType="1" noTextEdit="1"/>
          </p:cNvSpPr>
          <p:nvPr/>
        </p:nvSpPr>
        <p:spPr bwMode="auto">
          <a:xfrm>
            <a:off x="2057400" y="4130675"/>
            <a:ext cx="8382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Cái</a:t>
            </a:r>
            <a:r>
              <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b="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Tôi</a:t>
            </a:r>
            <a:endPar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368675"/>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Cái</a:t>
            </a:r>
            <a:r>
              <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b="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Tôi</a:t>
            </a:r>
            <a:endPar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3" cstate="print">
            <a:extLst>
              <a:ext uri="{28A0092B-C50C-407E-A947-70E740481C1C}">
                <a14:useLocalDpi xmlns:a14="http://schemas.microsoft.com/office/drawing/2010/main" val="0"/>
              </a:ext>
            </a:extLst>
          </a:blip>
          <a:srcRect l="24396" t="3125" r="37872" b="61467"/>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4" cstate="print">
            <a:extLst>
              <a:ext uri="{28A0092B-C50C-407E-A947-70E740481C1C}">
                <a14:useLocalDpi xmlns:a14="http://schemas.microsoft.com/office/drawing/2010/main" val="0"/>
              </a:ext>
            </a:extLst>
          </a:blip>
          <a:srcRect l="4944" t="1953" r="1939" b="4948"/>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grpSp>
        <p:nvGrpSpPr>
          <p:cNvPr id="3" name="Group 49"/>
          <p:cNvGrpSpPr>
            <a:grpSpLocks/>
          </p:cNvGrpSpPr>
          <p:nvPr/>
        </p:nvGrpSpPr>
        <p:grpSpPr bwMode="auto">
          <a:xfrm>
            <a:off x="2819400" y="0"/>
            <a:ext cx="5578477" cy="3048000"/>
            <a:chOff x="1776" y="0"/>
            <a:chExt cx="3514"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840" y="528"/>
              <a:ext cx="145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vi-VN" sz="2800" dirty="0" smtClean="0">
                  <a:solidFill>
                    <a:srgbClr val="333333"/>
                  </a:solidFill>
                </a:rPr>
                <a:t>Cơ-đốc-nhâ</a:t>
              </a:r>
              <a:r>
                <a:rPr lang="en-US" sz="2800" dirty="0" smtClean="0">
                  <a:solidFill>
                    <a:srgbClr val="333333"/>
                  </a:solidFill>
                </a:rPr>
                <a:t>n</a:t>
              </a:r>
            </a:p>
            <a:p>
              <a:pPr eaLnBrk="0" hangingPunct="0"/>
              <a:r>
                <a:rPr lang="en-US" sz="2800" dirty="0" smtClean="0">
                  <a:solidFill>
                    <a:srgbClr val="333333"/>
                  </a:solidFill>
                </a:rPr>
                <a:t> </a:t>
              </a:r>
              <a:r>
                <a:rPr lang="en-US" sz="2800" dirty="0" err="1" smtClean="0">
                  <a:solidFill>
                    <a:srgbClr val="333333"/>
                  </a:solidFill>
                </a:rPr>
                <a:t>xác</a:t>
              </a:r>
              <a:r>
                <a:rPr lang="en-US" sz="2800" dirty="0" smtClean="0">
                  <a:solidFill>
                    <a:srgbClr val="333333"/>
                  </a:solidFill>
                </a:rPr>
                <a:t> </a:t>
              </a:r>
              <a:r>
                <a:rPr lang="en-US" sz="2800" dirty="0" err="1" smtClean="0">
                  <a:solidFill>
                    <a:srgbClr val="333333"/>
                  </a:solidFill>
                </a:rPr>
                <a:t>thịt</a:t>
              </a:r>
              <a:r>
                <a:rPr lang="en-US" sz="2800" dirty="0" smtClean="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sp>
          <p:nvSpPr>
            <p:cNvPr id="136232" name="WordArt 48"/>
            <p:cNvSpPr>
              <a:spLocks noChangeArrowheads="1" noChangeShapeType="1" noTextEdit="1"/>
            </p:cNvSpPr>
            <p:nvPr/>
          </p:nvSpPr>
          <p:spPr bwMode="auto">
            <a:xfrm>
              <a:off x="2448" y="672"/>
              <a:ext cx="672" cy="405"/>
            </a:xfrm>
            <a:prstGeom prst="rect">
              <a:avLst/>
            </a:prstGeom>
          </p:spPr>
          <p:txBody>
            <a:bodyPr wrap="none" fromWordArt="1">
              <a:prstTxWarp prst="textDoubleWave1">
                <a:avLst>
                  <a:gd name="adj1" fmla="val 6500"/>
                  <a:gd name="adj2" fmla="val 1319"/>
                </a:avLst>
              </a:prstTxWarp>
            </a:bodyPr>
            <a:lstStyle/>
            <a:p>
              <a:pPr eaLnBrk="0" hangingPunct="0"/>
              <a:r>
                <a:rPr lang="en-US" sz="3600" b="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Cái</a:t>
              </a:r>
              <a:r>
                <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b="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Tôi</a:t>
              </a:r>
              <a:endPar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4" cstate="print">
              <a:extLst>
                <a:ext uri="{28A0092B-C50C-407E-A947-70E740481C1C}">
                  <a14:useLocalDpi xmlns:a14="http://schemas.microsoft.com/office/drawing/2010/main" val="0"/>
                </a:ext>
              </a:extLst>
            </a:blip>
            <a:srcRect l="4944" t="1953" r="1939" b="4948"/>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smtClean="0">
                <a:solidFill>
                  <a:srgbClr val="333333"/>
                </a:solidFill>
              </a:endParaRPr>
            </a:p>
          </p:txBody>
        </p:sp>
      </p:grpSp>
    </p:spTree>
    <p:extLst>
      <p:ext uri="{BB962C8B-B14F-4D97-AF65-F5344CB8AC3E}">
        <p14:creationId xmlns:p14="http://schemas.microsoft.com/office/powerpoint/2010/main" val="3295898406"/>
      </p:ext>
    </p:extLst>
  </p:cSld>
  <p:clrMapOvr>
    <a:overrideClrMapping bg1="lt1" tx1="dk1" bg2="lt2" tx2="dk2" accent1="accent1" accent2="accent2" accent3="accent3" accent4="accent4" accent5="accent5" accent6="accent6" hlink="hlink" folHlink="folHlink"/>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3896"/>
                                        </p:tgtEl>
                                        <p:attrNameLst>
                                          <p:attrName>style.visibility</p:attrName>
                                        </p:attrNameLst>
                                      </p:cBhvr>
                                      <p:to>
                                        <p:strVal val="visible"/>
                                      </p:to>
                                    </p:set>
                                    <p:animEffect transition="in" filter="box(in)">
                                      <p:cBhvr>
                                        <p:cTn id="17" dur="500"/>
                                        <p:tgtEl>
                                          <p:spTgt spid="29389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6199">
                                            <p:txEl>
                                              <p:pRg st="0" end="0"/>
                                            </p:txEl>
                                          </p:spTgt>
                                        </p:tgtEl>
                                        <p:attrNameLst>
                                          <p:attrName>style.visibility</p:attrName>
                                        </p:attrNameLst>
                                      </p:cBhvr>
                                      <p:to>
                                        <p:strVal val="visible"/>
                                      </p:to>
                                    </p:set>
                                    <p:animEffect transition="in" filter="box(in)">
                                      <p:cBhvr>
                                        <p:cTn id="22" dur="500"/>
                                        <p:tgtEl>
                                          <p:spTgt spid="13619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amond(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7313"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486400"/>
            <a:ext cx="9144000" cy="1143000"/>
          </a:xfrm>
        </p:spPr>
        <p:txBody>
          <a:bodyPr>
            <a:normAutofit/>
          </a:bodyPr>
          <a:lstStyle/>
          <a:p>
            <a:pPr eaLnBrk="1" hangingPunct="1"/>
            <a:r>
              <a:rPr lang="ja-JP" altLang="en-US" sz="5400" b="1" dirty="0" smtClean="0">
                <a:solidFill>
                  <a:srgbClr val="000000"/>
                </a:solidFill>
                <a:effectLst>
                  <a:glow rad="317500">
                    <a:srgbClr val="FFFFFF">
                      <a:alpha val="75000"/>
                    </a:srgbClr>
                  </a:glow>
                </a:effectLst>
                <a:latin typeface="Arial Narrow" charset="0"/>
              </a:rPr>
              <a:t>“</a:t>
            </a:r>
            <a:r>
              <a:rPr lang="en-US" sz="5400" b="1" dirty="0" err="1" smtClean="0">
                <a:solidFill>
                  <a:srgbClr val="000000"/>
                </a:solidFill>
                <a:effectLst>
                  <a:glow rad="317500">
                    <a:srgbClr val="FFFFFF">
                      <a:alpha val="75000"/>
                    </a:srgbClr>
                  </a:glow>
                </a:effectLst>
                <a:latin typeface="Arial Narrow" charset="0"/>
              </a:rPr>
              <a:t>Xác</a:t>
            </a:r>
            <a:r>
              <a:rPr lang="en-US" sz="5400" b="1" dirty="0" smtClean="0">
                <a:solidFill>
                  <a:srgbClr val="000000"/>
                </a:solidFill>
                <a:effectLst>
                  <a:glow rad="317500">
                    <a:srgbClr val="FFFFFF">
                      <a:alpha val="75000"/>
                    </a:srgbClr>
                  </a:glow>
                </a:effectLst>
                <a:latin typeface="Arial Narrow" charset="0"/>
              </a:rPr>
              <a:t> </a:t>
            </a:r>
            <a:r>
              <a:rPr lang="en-US" sz="5400" b="1" dirty="0" err="1" smtClean="0">
                <a:solidFill>
                  <a:srgbClr val="000000"/>
                </a:solidFill>
                <a:effectLst>
                  <a:glow rad="317500">
                    <a:srgbClr val="FFFFFF">
                      <a:alpha val="75000"/>
                    </a:srgbClr>
                  </a:glow>
                </a:effectLst>
                <a:latin typeface="Arial Narrow" charset="0"/>
              </a:rPr>
              <a:t>thịt</a:t>
            </a:r>
            <a:r>
              <a:rPr lang="ja-JP" altLang="en-US" sz="5400" b="1" dirty="0" smtClean="0">
                <a:solidFill>
                  <a:srgbClr val="000000"/>
                </a:solidFill>
                <a:effectLst>
                  <a:glow rad="317500">
                    <a:srgbClr val="FFFFFF">
                      <a:alpha val="75000"/>
                    </a:srgbClr>
                  </a:glow>
                </a:effectLst>
                <a:latin typeface="Arial Narrow" charset="0"/>
              </a:rPr>
              <a:t>”</a:t>
            </a:r>
            <a:r>
              <a:rPr lang="en-US" sz="5400" b="1" dirty="0" smtClean="0">
                <a:solidFill>
                  <a:srgbClr val="000000"/>
                </a:solidFill>
                <a:effectLst>
                  <a:glow rad="317500">
                    <a:srgbClr val="FFFFFF">
                      <a:alpha val="75000"/>
                    </a:srgbClr>
                  </a:glow>
                </a:effectLst>
                <a:latin typeface="Arial Narrow" charset="0"/>
              </a:rPr>
              <a:t> </a:t>
            </a:r>
            <a:r>
              <a:rPr lang="en-US" sz="5400" b="1" dirty="0" err="1" smtClean="0">
                <a:solidFill>
                  <a:srgbClr val="000000"/>
                </a:solidFill>
                <a:effectLst>
                  <a:glow rad="317500">
                    <a:srgbClr val="FFFFFF">
                      <a:alpha val="75000"/>
                    </a:srgbClr>
                  </a:glow>
                </a:effectLst>
                <a:latin typeface="Arial Narrow" charset="0"/>
              </a:rPr>
              <a:t>nghĩa</a:t>
            </a:r>
            <a:r>
              <a:rPr lang="en-US" sz="5400" b="1" dirty="0" smtClean="0">
                <a:solidFill>
                  <a:srgbClr val="000000"/>
                </a:solidFill>
                <a:effectLst>
                  <a:glow rad="317500">
                    <a:srgbClr val="FFFFFF">
                      <a:alpha val="75000"/>
                    </a:srgbClr>
                  </a:glow>
                </a:effectLst>
                <a:latin typeface="Arial Narrow" charset="0"/>
              </a:rPr>
              <a:t> </a:t>
            </a:r>
            <a:r>
              <a:rPr lang="en-US" sz="5400" b="1" dirty="0" err="1" smtClean="0">
                <a:solidFill>
                  <a:srgbClr val="000000"/>
                </a:solidFill>
                <a:effectLst>
                  <a:glow rad="317500">
                    <a:srgbClr val="FFFFFF">
                      <a:alpha val="75000"/>
                    </a:srgbClr>
                  </a:glow>
                </a:effectLst>
                <a:latin typeface="Arial Narrow" charset="0"/>
              </a:rPr>
              <a:t>là</a:t>
            </a:r>
            <a:r>
              <a:rPr lang="ja-JP" altLang="en-US" sz="5400" b="1" dirty="0" smtClean="0">
                <a:solidFill>
                  <a:srgbClr val="000000"/>
                </a:solidFill>
                <a:effectLst>
                  <a:glow rad="317500">
                    <a:srgbClr val="FFFFFF">
                      <a:alpha val="75000"/>
                    </a:srgbClr>
                  </a:glow>
                </a:effectLst>
                <a:latin typeface="Arial Narrow" charset="0"/>
              </a:rPr>
              <a:t>“</a:t>
            </a:r>
            <a:r>
              <a:rPr lang="en-US" sz="5400" b="1" dirty="0" err="1" smtClean="0">
                <a:solidFill>
                  <a:srgbClr val="000000"/>
                </a:solidFill>
                <a:effectLst>
                  <a:glow rad="317500">
                    <a:srgbClr val="FFFFFF">
                      <a:alpha val="75000"/>
                    </a:srgbClr>
                  </a:glow>
                </a:effectLst>
                <a:latin typeface="Arial Narrow" charset="0"/>
              </a:rPr>
              <a:t>phàmtục</a:t>
            </a:r>
            <a:r>
              <a:rPr lang="ja-JP" altLang="en-US" sz="5400" b="1" dirty="0" smtClean="0">
                <a:solidFill>
                  <a:srgbClr val="000000"/>
                </a:solidFill>
                <a:effectLst>
                  <a:glow rad="317500">
                    <a:srgbClr val="FFFFFF">
                      <a:alpha val="75000"/>
                    </a:srgbClr>
                  </a:glow>
                </a:effectLst>
                <a:latin typeface="Arial Narrow" charset="0"/>
              </a:rPr>
              <a:t>”</a:t>
            </a:r>
            <a:endParaRPr lang="en-US" sz="4000" b="1" dirty="0">
              <a:solidFill>
                <a:srgbClr val="000000"/>
              </a:solidFill>
              <a:effectLst>
                <a:glow rad="317500">
                  <a:srgbClr val="FFFFFF">
                    <a:alpha val="75000"/>
                  </a:srgbClr>
                </a:glow>
              </a:effectLst>
              <a:latin typeface="Arial Narrow" charset="0"/>
            </a:endParaRPr>
          </a:p>
        </p:txBody>
      </p:sp>
    </p:spTree>
    <p:extLst>
      <p:ext uri="{BB962C8B-B14F-4D97-AF65-F5344CB8AC3E}">
        <p14:creationId xmlns:p14="http://schemas.microsoft.com/office/powerpoint/2010/main" val="16208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algn="ctr" eaLnBrk="1" hangingPunct="1"/>
            <a:r>
              <a:rPr lang="en-US" b="1" dirty="0" err="1" smtClean="0">
                <a:solidFill>
                  <a:schemeClr val="accent4"/>
                </a:solidFill>
                <a:latin typeface="Arial Narrow" charset="0"/>
              </a:rPr>
              <a:t>Hai</a:t>
            </a:r>
            <a:r>
              <a:rPr lang="en-US" b="1" dirty="0" smtClean="0">
                <a:solidFill>
                  <a:schemeClr val="accent4"/>
                </a:solidFill>
                <a:latin typeface="Arial Narrow" charset="0"/>
              </a:rPr>
              <a:t> </a:t>
            </a:r>
            <a:r>
              <a:rPr lang="en-US" b="1" dirty="0" err="1" smtClean="0">
                <a:solidFill>
                  <a:schemeClr val="accent4"/>
                </a:solidFill>
                <a:latin typeface="Arial Narrow" charset="0"/>
              </a:rPr>
              <a:t>loại</a:t>
            </a:r>
            <a:r>
              <a:rPr lang="en-US" b="1" dirty="0" smtClean="0">
                <a:solidFill>
                  <a:schemeClr val="accent4"/>
                </a:solidFill>
                <a:latin typeface="Arial Narrow" charset="0"/>
              </a:rPr>
              <a:t> </a:t>
            </a:r>
            <a:r>
              <a:rPr lang="en-US" b="1" dirty="0" err="1" smtClean="0">
                <a:solidFill>
                  <a:schemeClr val="accent4"/>
                </a:solidFill>
                <a:latin typeface="Arial Narrow" charset="0"/>
              </a:rPr>
              <a:t>Tính</a:t>
            </a:r>
            <a:r>
              <a:rPr lang="en-US" b="1" dirty="0" smtClean="0">
                <a:solidFill>
                  <a:schemeClr val="accent4"/>
                </a:solidFill>
                <a:latin typeface="Arial Narrow" charset="0"/>
              </a:rPr>
              <a:t> </a:t>
            </a:r>
            <a:r>
              <a:rPr lang="en-US" b="1" dirty="0" err="1" smtClean="0">
                <a:solidFill>
                  <a:schemeClr val="accent4"/>
                </a:solidFill>
                <a:latin typeface="Arial Narrow" charset="0"/>
              </a:rPr>
              <a:t>Xác</a:t>
            </a:r>
            <a:r>
              <a:rPr lang="en-US" b="1" dirty="0" smtClean="0">
                <a:solidFill>
                  <a:schemeClr val="accent4"/>
                </a:solidFill>
                <a:latin typeface="Arial Narrow" charset="0"/>
              </a:rPr>
              <a:t> </a:t>
            </a:r>
            <a:r>
              <a:rPr lang="en-US" b="1" dirty="0" err="1" smtClean="0">
                <a:solidFill>
                  <a:schemeClr val="accent4"/>
                </a:solidFill>
                <a:latin typeface="Arial Narrow" charset="0"/>
              </a:rPr>
              <a:t>thịt</a:t>
            </a:r>
            <a:endParaRPr lang="en-US" dirty="0">
              <a:solidFill>
                <a:schemeClr val="accent4"/>
              </a:solidFill>
              <a:latin typeface="Arial Narrow" charset="0"/>
            </a:endParaRPr>
          </a:p>
        </p:txBody>
      </p:sp>
      <p:pic>
        <p:nvPicPr>
          <p:cNvPr id="537604" name="Picture 4" descr="cry-baby-girl-f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381000" y="6019800"/>
            <a:ext cx="4051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Sarkikos</a:t>
            </a:r>
            <a:r>
              <a:rPr lang="en-US" dirty="0">
                <a:solidFill>
                  <a:srgbClr val="333333"/>
                </a:solidFill>
              </a:rPr>
              <a:t>, </a:t>
            </a:r>
            <a:r>
              <a:rPr lang="ja-JP" altLang="en-US" smtClean="0">
                <a:solidFill>
                  <a:srgbClr val="333333"/>
                </a:solidFill>
              </a:rPr>
              <a:t>“</a:t>
            </a:r>
            <a:r>
              <a:rPr lang="en-US" dirty="0" err="1" smtClean="0">
                <a:solidFill>
                  <a:srgbClr val="333333"/>
                </a:solidFill>
              </a:rPr>
              <a:t>như</a:t>
            </a:r>
            <a:r>
              <a:rPr lang="en-US" dirty="0" smtClean="0">
                <a:solidFill>
                  <a:srgbClr val="333333"/>
                </a:solidFill>
              </a:rPr>
              <a:t> </a:t>
            </a:r>
            <a:r>
              <a:rPr lang="en-US" dirty="0" err="1" smtClean="0">
                <a:solidFill>
                  <a:srgbClr val="333333"/>
                </a:solidFill>
              </a:rPr>
              <a:t>xác</a:t>
            </a:r>
            <a:r>
              <a:rPr lang="en-US" dirty="0" smtClean="0">
                <a:solidFill>
                  <a:srgbClr val="333333"/>
                </a:solidFill>
              </a:rPr>
              <a:t> </a:t>
            </a:r>
            <a:r>
              <a:rPr lang="en-US" dirty="0" err="1" smtClean="0">
                <a:solidFill>
                  <a:srgbClr val="333333"/>
                </a:solidFill>
              </a:rPr>
              <a:t>thịt</a:t>
            </a:r>
            <a:r>
              <a:rPr lang="en-US" dirty="0" smtClean="0">
                <a:solidFill>
                  <a:srgbClr val="333333"/>
                </a:solidFill>
              </a:rPr>
              <a:t>,</a:t>
            </a:r>
            <a:r>
              <a:rPr lang="ja-JP" altLang="en-US">
                <a:solidFill>
                  <a:srgbClr val="333333"/>
                </a:solidFill>
              </a:rPr>
              <a:t>”</a:t>
            </a:r>
            <a:r>
              <a:rPr lang="en-US" dirty="0">
                <a:solidFill>
                  <a:srgbClr val="333333"/>
                </a:solidFill>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dirty="0">
                <a:solidFill>
                  <a:srgbClr val="333333"/>
                </a:solidFill>
              </a:rPr>
              <a:t>, </a:t>
            </a:r>
            <a:r>
              <a:rPr lang="ja-JP" altLang="en-US" smtClean="0">
                <a:solidFill>
                  <a:srgbClr val="333333"/>
                </a:solidFill>
              </a:rPr>
              <a:t>“</a:t>
            </a:r>
            <a:r>
              <a:rPr lang="en-US" dirty="0" err="1" smtClean="0">
                <a:solidFill>
                  <a:srgbClr val="333333"/>
                </a:solidFill>
              </a:rPr>
              <a:t>thuộc</a:t>
            </a:r>
            <a:r>
              <a:rPr lang="en-US" dirty="0" smtClean="0">
                <a:solidFill>
                  <a:srgbClr val="333333"/>
                </a:solidFill>
              </a:rPr>
              <a:t> </a:t>
            </a:r>
            <a:r>
              <a:rPr lang="en-US" dirty="0" err="1" smtClean="0">
                <a:solidFill>
                  <a:srgbClr val="333333"/>
                </a:solidFill>
              </a:rPr>
              <a:t>về</a:t>
            </a:r>
            <a:r>
              <a:rPr lang="en-US" dirty="0" smtClean="0">
                <a:solidFill>
                  <a:srgbClr val="333333"/>
                </a:solidFill>
              </a:rPr>
              <a:t> </a:t>
            </a:r>
            <a:r>
              <a:rPr lang="en-US" dirty="0" err="1" smtClean="0">
                <a:solidFill>
                  <a:srgbClr val="333333"/>
                </a:solidFill>
              </a:rPr>
              <a:t>xác</a:t>
            </a:r>
            <a:r>
              <a:rPr lang="en-US" dirty="0" smtClean="0">
                <a:solidFill>
                  <a:srgbClr val="333333"/>
                </a:solidFill>
              </a:rPr>
              <a:t> </a:t>
            </a:r>
            <a:r>
              <a:rPr lang="en-US" dirty="0" err="1" smtClean="0">
                <a:solidFill>
                  <a:srgbClr val="333333"/>
                </a:solidFill>
              </a:rPr>
              <a:t>thịt</a:t>
            </a:r>
            <a:r>
              <a:rPr lang="en-US" dirty="0" smtClean="0">
                <a:solidFill>
                  <a:srgbClr val="333333"/>
                </a:solidFill>
              </a:rPr>
              <a:t>,</a:t>
            </a:r>
            <a:r>
              <a:rPr lang="ja-JP" altLang="en-US">
                <a:solidFill>
                  <a:srgbClr val="333333"/>
                </a:solidFill>
              </a:rPr>
              <a:t>”</a:t>
            </a:r>
            <a:r>
              <a:rPr lang="en-US" dirty="0">
                <a:solidFill>
                  <a:srgbClr val="333333"/>
                </a:solidFill>
              </a:rPr>
              <a:t> 3:3</a:t>
            </a:r>
          </a:p>
        </p:txBody>
      </p:sp>
    </p:spTree>
    <p:extLst>
      <p:ext uri="{BB962C8B-B14F-4D97-AF65-F5344CB8AC3E}">
        <p14:creationId xmlns:p14="http://schemas.microsoft.com/office/powerpoint/2010/main" val="1645245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normAutofit fontScale="90000"/>
          </a:bodyPr>
          <a:lstStyle/>
          <a:p>
            <a:pPr eaLnBrk="1" hangingPunct="1"/>
            <a:r>
              <a:rPr lang="en-US" b="1" i="1" dirty="0" err="1" smtClean="0">
                <a:solidFill>
                  <a:srgbClr val="FFFF00"/>
                </a:solidFill>
                <a:latin typeface="Arial" charset="0"/>
                <a:ea typeface="ＭＳ Ｐゴシック" charset="0"/>
                <a:cs typeface="ＭＳ Ｐゴシック" charset="0"/>
              </a:rPr>
              <a:t>Lời</a:t>
            </a:r>
            <a:r>
              <a:rPr lang="en-US" b="1" i="1" dirty="0" smtClean="0">
                <a:solidFill>
                  <a:srgbClr val="FFFF00"/>
                </a:solidFill>
                <a:latin typeface="Arial" charset="0"/>
                <a:ea typeface="ＭＳ Ｐゴシック" charset="0"/>
                <a:cs typeface="ＭＳ Ｐゴシック" charset="0"/>
              </a:rPr>
              <a:t> </a:t>
            </a:r>
            <a:r>
              <a:rPr lang="en-US" b="1" i="1" dirty="0" err="1" smtClean="0">
                <a:solidFill>
                  <a:srgbClr val="FFFF00"/>
                </a:solidFill>
                <a:latin typeface="Arial" charset="0"/>
                <a:ea typeface="ＭＳ Ｐゴシック" charset="0"/>
                <a:cs typeface="ＭＳ Ｐゴシック" charset="0"/>
              </a:rPr>
              <a:t>khuyên</a:t>
            </a:r>
            <a:r>
              <a:rPr lang="en-US" b="1" i="1" dirty="0" smtClean="0">
                <a:solidFill>
                  <a:srgbClr val="FFFF00"/>
                </a:solidFill>
                <a:latin typeface="Arial" charset="0"/>
                <a:ea typeface="ＭＳ Ｐゴシック" charset="0"/>
                <a:cs typeface="ＭＳ Ｐゴシック" charset="0"/>
              </a:rPr>
              <a:t> </a:t>
            </a:r>
            <a:r>
              <a:rPr lang="en-US" b="1" i="1" dirty="0" err="1" smtClean="0">
                <a:solidFill>
                  <a:srgbClr val="FFFF00"/>
                </a:solidFill>
                <a:latin typeface="Arial" charset="0"/>
                <a:ea typeface="ＭＳ Ｐゴシック" charset="0"/>
                <a:cs typeface="ＭＳ Ｐゴシック" charset="0"/>
              </a:rPr>
              <a:t>theo</a:t>
            </a:r>
            <a:r>
              <a:rPr lang="en-US" b="1" i="1" dirty="0" smtClean="0">
                <a:solidFill>
                  <a:srgbClr val="FFFF00"/>
                </a:solidFill>
                <a:latin typeface="Arial" charset="0"/>
                <a:ea typeface="ＭＳ Ｐゴシック" charset="0"/>
                <a:cs typeface="ＭＳ Ｐゴシック" charset="0"/>
              </a:rPr>
              <a:t> </a:t>
            </a:r>
            <a:r>
              <a:rPr lang="en-US" b="1" i="1" dirty="0" err="1" smtClean="0">
                <a:solidFill>
                  <a:srgbClr val="FFFF00"/>
                </a:solidFill>
                <a:latin typeface="Arial" charset="0"/>
                <a:ea typeface="ＭＳ Ｐゴシック" charset="0"/>
                <a:cs typeface="ＭＳ Ｐゴシック" charset="0"/>
              </a:rPr>
              <a:t>tính</a:t>
            </a:r>
            <a:r>
              <a:rPr lang="en-US" b="1" i="1" dirty="0" smtClean="0">
                <a:solidFill>
                  <a:srgbClr val="FFFF00"/>
                </a:solidFill>
                <a:latin typeface="Arial" charset="0"/>
                <a:ea typeface="ＭＳ Ｐゴシック" charset="0"/>
                <a:cs typeface="ＭＳ Ｐゴシック" charset="0"/>
              </a:rPr>
              <a:t> </a:t>
            </a:r>
            <a:r>
              <a:rPr lang="en-US" b="1" i="1" dirty="0" err="1" smtClean="0">
                <a:solidFill>
                  <a:srgbClr val="FFFF00"/>
                </a:solidFill>
                <a:latin typeface="Arial" charset="0"/>
                <a:ea typeface="ＭＳ Ｐゴシック" charset="0"/>
                <a:cs typeface="ＭＳ Ｐゴシック" charset="0"/>
              </a:rPr>
              <a:t>xác</a:t>
            </a:r>
            <a:r>
              <a:rPr lang="en-US" b="1" i="1" dirty="0" smtClean="0">
                <a:solidFill>
                  <a:srgbClr val="FFFF00"/>
                </a:solidFill>
                <a:latin typeface="Arial" charset="0"/>
                <a:ea typeface="ＭＳ Ｐゴシック" charset="0"/>
                <a:cs typeface="ＭＳ Ｐゴシック" charset="0"/>
              </a:rPr>
              <a:t> </a:t>
            </a:r>
            <a:r>
              <a:rPr lang="en-US" b="1" i="1" dirty="0" err="1" smtClean="0">
                <a:solidFill>
                  <a:srgbClr val="FFFF00"/>
                </a:solidFill>
                <a:latin typeface="Arial" charset="0"/>
                <a:ea typeface="ＭＳ Ｐゴシック" charset="0"/>
                <a:cs typeface="ＭＳ Ｐゴシック" charset="0"/>
              </a:rPr>
              <a:t>thịt</a:t>
            </a:r>
            <a:r>
              <a:rPr lang="en-US" b="1" i="1" dirty="0" smtClean="0">
                <a:solidFill>
                  <a:srgbClr val="FFFF00"/>
                </a:solidFill>
                <a:latin typeface="Arial" charset="0"/>
                <a:ea typeface="ＭＳ Ｐゴシック" charset="0"/>
                <a:cs typeface="ＭＳ Ｐゴシック" charset="0"/>
              </a:rPr>
              <a:t>…</a:t>
            </a:r>
            <a:endParaRPr lang="en-US" dirty="0">
              <a:solidFill>
                <a:srgbClr val="FFFF00"/>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fromWordArt="1">
            <a:prstTxWarp prst="textDoubleWave1">
              <a:avLst>
                <a:gd name="adj1" fmla="val 6500"/>
                <a:gd name="adj2" fmla="val 0"/>
              </a:avLst>
            </a:prstTxWarp>
          </a:bodyPr>
          <a:lstStyle/>
          <a:p>
            <a:pPr eaLnBrk="0" hangingPunct="0"/>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Anh</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phải</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chứng</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tỏ</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mình</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kern="10" dirty="0" err="1"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số</a:t>
            </a:r>
            <a:r>
              <a:rPr lang="en-US" sz="360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 </a:t>
            </a:r>
            <a:r>
              <a:rPr lang="en-US" sz="3600" b="0" kern="10" dirty="0" smtClean="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648200" name="WordArt 8"/>
          <p:cNvSpPr>
            <a:spLocks noChangeArrowheads="1" noChangeShapeType="1" noTextEdit="1"/>
          </p:cNvSpPr>
          <p:nvPr/>
        </p:nvSpPr>
        <p:spPr bwMode="auto">
          <a:xfrm>
            <a:off x="152400" y="4495800"/>
            <a:ext cx="6477000" cy="1981200"/>
          </a:xfrm>
          <a:prstGeom prst="rect">
            <a:avLst/>
          </a:prstGeom>
        </p:spPr>
        <p:txBody>
          <a:bodyPr wrap="none" fromWordArt="1">
            <a:prstTxWarp prst="textPlain">
              <a:avLst>
                <a:gd name="adj" fmla="val 50000"/>
              </a:avLst>
            </a:prstTxWarp>
          </a:bodyPr>
          <a:lstStyle/>
          <a:p>
            <a:pPr eaLnBrk="0" hangingPunct="0"/>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Chị</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xứng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đáng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được</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nghỉ</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bữa</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nay</a:t>
            </a:r>
            <a:endParaRPr 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a:p>
            <a:pPr eaLnBrk="0" hangingPunct="0"/>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Nên</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đứng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dậy</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và</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đi</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ra</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cửa</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hàng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r>
              <a:rPr lang="en-US" sz="3600" b="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endParaRPr 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9218" name="Picture 2" descr="https://encrypted-tbn2.gstatic.com/images?q=tbn:ANd9GcT0OnYY6L-feTjyTze68RRNg15OeVLD0CI1rhIyIOwVy10-zzOf"/>
          <p:cNvPicPr>
            <a:picLocks noChangeAspect="1" noChangeArrowheads="1"/>
          </p:cNvPicPr>
          <p:nvPr/>
        </p:nvPicPr>
        <p:blipFill>
          <a:blip r:embed="rId3" cstate="print"/>
          <a:srcRect/>
          <a:stretch>
            <a:fillRect/>
          </a:stretch>
        </p:blipFill>
        <p:spPr bwMode="auto">
          <a:xfrm>
            <a:off x="6677025" y="5010149"/>
            <a:ext cx="2466975" cy="1847851"/>
          </a:xfrm>
          <a:prstGeom prst="rect">
            <a:avLst/>
          </a:prstGeom>
          <a:noFill/>
        </p:spPr>
      </p:pic>
    </p:spTree>
    <p:extLst>
      <p:ext uri="{BB962C8B-B14F-4D97-AF65-F5344CB8AC3E}">
        <p14:creationId xmlns:p14="http://schemas.microsoft.com/office/powerpoint/2010/main" val="1384860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39813"/>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normAutofit fontScale="90000"/>
          </a:bodyPr>
          <a:lstStyle/>
          <a:p>
            <a:pPr eaLnBrk="1" hangingPunct="1"/>
            <a:r>
              <a:rPr lang="ja-JP" altLang="en-US" sz="3600" smtClean="0">
                <a:solidFill>
                  <a:schemeClr val="tx1"/>
                </a:solidFill>
                <a:latin typeface="Arial" charset="0"/>
                <a:ea typeface="ＭＳ Ｐゴシック" charset="0"/>
                <a:cs typeface="ＭＳ Ｐゴシック" charset="0"/>
              </a:rPr>
              <a:t>“</a:t>
            </a:r>
            <a:r>
              <a:rPr lang="en-US" altLang="ja-JP" sz="3600" dirty="0" err="1" smtClean="0">
                <a:latin typeface="Arial" charset="0"/>
                <a:ea typeface="ＭＳ Ｐゴシック" charset="0"/>
                <a:cs typeface="ＭＳ Ｐゴシック" charset="0"/>
              </a:rPr>
              <a:t>Tất</a:t>
            </a:r>
            <a:r>
              <a:rPr lang="en-US" altLang="ja-JP" sz="3600" dirty="0" smtClean="0">
                <a:latin typeface="Arial" charset="0"/>
                <a:ea typeface="ＭＳ Ｐゴシック" charset="0"/>
                <a:cs typeface="ＭＳ Ｐゴシック" charset="0"/>
              </a:rPr>
              <a:t> </a:t>
            </a:r>
            <a:r>
              <a:rPr lang="en-US" altLang="ja-JP" sz="3600" dirty="0" err="1" smtClean="0">
                <a:latin typeface="Arial" charset="0"/>
                <a:ea typeface="ＭＳ Ｐゴシック" charset="0"/>
                <a:cs typeface="ＭＳ Ｐゴシック" charset="0"/>
              </a:rPr>
              <a:t>cả</a:t>
            </a:r>
            <a:r>
              <a:rPr lang="en-US" altLang="ja-JP" sz="3600" dirty="0" smtClean="0">
                <a:latin typeface="Arial" charset="0"/>
                <a:ea typeface="ＭＳ Ｐゴシック" charset="0"/>
                <a:cs typeface="ＭＳ Ｐゴシック" charset="0"/>
              </a:rPr>
              <a:t> </a:t>
            </a:r>
            <a:r>
              <a:rPr lang="en-US" altLang="ja-JP" sz="3600" dirty="0" err="1" smtClean="0">
                <a:latin typeface="Arial" charset="0"/>
                <a:ea typeface="ＭＳ Ｐゴシック" charset="0"/>
                <a:cs typeface="ＭＳ Ｐゴシック" charset="0"/>
              </a:rPr>
              <a:t>đều</a:t>
            </a:r>
            <a:r>
              <a:rPr lang="en-US" altLang="ja-JP" sz="3600" dirty="0" smtClean="0">
                <a:latin typeface="Arial" charset="0"/>
                <a:ea typeface="ＭＳ Ｐゴシック" charset="0"/>
                <a:cs typeface="ＭＳ Ｐゴシック" charset="0"/>
              </a:rPr>
              <a:t> </a:t>
            </a:r>
            <a:r>
              <a:rPr lang="en-US" altLang="ja-JP" sz="3600" dirty="0" err="1" smtClean="0">
                <a:latin typeface="Arial" charset="0"/>
                <a:ea typeface="ＭＳ Ｐゴシック" charset="0"/>
                <a:cs typeface="ＭＳ Ｐゴシック" charset="0"/>
              </a:rPr>
              <a:t>nhắm</a:t>
            </a:r>
            <a:r>
              <a:rPr lang="en-US" altLang="ja-JP" sz="3600" dirty="0" smtClean="0">
                <a:latin typeface="Arial" charset="0"/>
                <a:ea typeface="ＭＳ Ｐゴシック" charset="0"/>
                <a:cs typeface="ＭＳ Ｐゴシック" charset="0"/>
              </a:rPr>
              <a:t> </a:t>
            </a:r>
            <a:r>
              <a:rPr lang="en-US" altLang="ja-JP" sz="3600" dirty="0" err="1" smtClean="0">
                <a:latin typeface="Arial" charset="0"/>
                <a:ea typeface="ＭＳ Ｐゴシック" charset="0"/>
                <a:cs typeface="ＭＳ Ｐゴシック" charset="0"/>
              </a:rPr>
              <a:t>đến</a:t>
            </a:r>
            <a:r>
              <a:rPr lang="en-US" altLang="ja-JP" sz="3600" dirty="0" smtClean="0">
                <a:latin typeface="Arial" charset="0"/>
                <a:ea typeface="ＭＳ Ｐゴシック" charset="0"/>
                <a:cs typeface="ＭＳ Ｐゴシック" charset="0"/>
              </a:rPr>
              <a:t> </a:t>
            </a:r>
            <a:r>
              <a:rPr lang="en-US" altLang="ja-JP" sz="3600" dirty="0" err="1" smtClean="0">
                <a:latin typeface="Arial" charset="0"/>
                <a:ea typeface="ＭＳ Ｐゴシック" charset="0"/>
                <a:cs typeface="ＭＳ Ｐゴシック" charset="0"/>
              </a:rPr>
              <a:t>tôi</a:t>
            </a:r>
            <a:r>
              <a:rPr lang="ja-JP" altLang="en-US" sz="3600" smtClean="0">
                <a:solidFill>
                  <a:schemeClr val="tx1"/>
                </a:solidFill>
                <a:latin typeface="Arial" charset="0"/>
                <a:ea typeface="ＭＳ Ｐゴシック" charset="0"/>
                <a:cs typeface="ＭＳ Ｐゴシック" charset="0"/>
              </a:rPr>
              <a:t>”</a:t>
            </a:r>
            <a:r>
              <a:rPr lang="en-US" sz="3600" dirty="0" smtClean="0">
                <a:solidFill>
                  <a:schemeClr val="tx1"/>
                </a:solidFill>
                <a:latin typeface="Arial" charset="0"/>
                <a:ea typeface="ＭＳ Ｐゴシック" charset="0"/>
                <a:cs typeface="ＭＳ Ｐゴシック" charset="0"/>
              </a:rPr>
              <a:t> </a:t>
            </a:r>
            <a:r>
              <a:rPr lang="en-US" sz="4000" dirty="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tính</a:t>
            </a:r>
            <a:r>
              <a:rPr lang="en-US" sz="3600" dirty="0" smtClean="0">
                <a:solidFill>
                  <a:schemeClr val="tx1"/>
                </a:solidFill>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X</a:t>
            </a:r>
            <a:r>
              <a:rPr lang="en-US" sz="3600" dirty="0" err="1" smtClean="0">
                <a:solidFill>
                  <a:schemeClr val="tx1"/>
                </a:solidFill>
                <a:latin typeface="Arial" charset="0"/>
                <a:ea typeface="ＭＳ Ｐゴシック" charset="0"/>
                <a:cs typeface="ＭＳ Ｐゴシック" charset="0"/>
              </a:rPr>
              <a:t>ác</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thịt</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rõ</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ràng</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8301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495800" cy="1905000"/>
          </a:xfrm>
          <a:noFill/>
        </p:spPr>
        <p:txBody>
          <a:bodyPr>
            <a:normAutofit fontScale="90000"/>
          </a:bodyPr>
          <a:lstStyle/>
          <a:p>
            <a:pPr algn="l" eaLnBrk="1" hangingPunct="1"/>
            <a:r>
              <a:rPr lang="en-US" sz="6000" b="1" dirty="0" err="1" smtClean="0">
                <a:solidFill>
                  <a:schemeClr val="bg1"/>
                </a:solidFill>
                <a:latin typeface="Arial" charset="0"/>
              </a:rPr>
              <a:t>Tính</a:t>
            </a:r>
            <a:r>
              <a:rPr lang="en-US" sz="6000" b="1" dirty="0" smtClean="0">
                <a:solidFill>
                  <a:schemeClr val="bg1"/>
                </a:solidFill>
                <a:latin typeface="Arial" charset="0"/>
              </a:rPr>
              <a:t> </a:t>
            </a:r>
            <a:r>
              <a:rPr lang="en-US" sz="6000" b="1" dirty="0" err="1" smtClean="0">
                <a:solidFill>
                  <a:schemeClr val="bg1"/>
                </a:solidFill>
                <a:latin typeface="Arial" charset="0"/>
              </a:rPr>
              <a:t>Ích</a:t>
            </a:r>
            <a:r>
              <a:rPr lang="en-US" sz="6000" b="1" dirty="0" smtClean="0">
                <a:solidFill>
                  <a:schemeClr val="bg1"/>
                </a:solidFill>
                <a:latin typeface="Arial" charset="0"/>
              </a:rPr>
              <a:t> </a:t>
            </a:r>
            <a:r>
              <a:rPr lang="en-US" sz="6000" b="1" dirty="0" err="1" smtClean="0">
                <a:solidFill>
                  <a:schemeClr val="bg1"/>
                </a:solidFill>
                <a:latin typeface="Arial" charset="0"/>
              </a:rPr>
              <a:t>kỷ</a:t>
            </a:r>
            <a:r>
              <a:rPr lang="en-US" sz="6000" b="1" dirty="0" smtClean="0">
                <a:solidFill>
                  <a:schemeClr val="bg1"/>
                </a:solidFill>
                <a:latin typeface="Arial" charset="0"/>
              </a:rPr>
              <a:t> </a:t>
            </a:r>
            <a:r>
              <a:rPr lang="en-US" sz="6000" b="1" dirty="0" err="1" smtClean="0">
                <a:solidFill>
                  <a:schemeClr val="bg1"/>
                </a:solidFill>
                <a:latin typeface="Arial" charset="0"/>
              </a:rPr>
              <a:t>theo</a:t>
            </a:r>
            <a:r>
              <a:rPr lang="en-US" sz="6000" b="1" dirty="0" smtClean="0">
                <a:solidFill>
                  <a:schemeClr val="bg1"/>
                </a:solidFill>
                <a:latin typeface="Arial" charset="0"/>
              </a:rPr>
              <a:t> </a:t>
            </a:r>
            <a:r>
              <a:rPr lang="en-US" sz="6000" b="1" dirty="0" err="1" smtClean="0">
                <a:solidFill>
                  <a:schemeClr val="bg1"/>
                </a:solidFill>
                <a:latin typeface="Arial" charset="0"/>
              </a:rPr>
              <a:t>Xác</a:t>
            </a:r>
            <a:r>
              <a:rPr lang="en-US" sz="6000" b="1" dirty="0" smtClean="0">
                <a:solidFill>
                  <a:schemeClr val="bg1"/>
                </a:solidFill>
                <a:latin typeface="Arial" charset="0"/>
              </a:rPr>
              <a:t> </a:t>
            </a:r>
            <a:r>
              <a:rPr lang="en-US" sz="6000" b="1" dirty="0" err="1" smtClean="0">
                <a:solidFill>
                  <a:schemeClr val="bg1"/>
                </a:solidFill>
                <a:latin typeface="Arial" charset="0"/>
              </a:rPr>
              <a:t>thịt</a:t>
            </a:r>
            <a:endParaRPr lang="en-US" sz="5400" dirty="0">
              <a:solidFill>
                <a:schemeClr val="bg1"/>
              </a:solidFill>
              <a:latin typeface="Arial" charset="0"/>
            </a:endParaRPr>
          </a:p>
        </p:txBody>
      </p:sp>
      <p:sp>
        <p:nvSpPr>
          <p:cNvPr id="538628"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77838" indent="-477838" algn="l">
              <a:spcBef>
                <a:spcPct val="20000"/>
              </a:spcBef>
              <a:buFontTx/>
              <a:buChar char="•"/>
            </a:pPr>
            <a:r>
              <a:rPr lang="en-US" sz="3600" dirty="0" err="1" smtClean="0">
                <a:solidFill>
                  <a:srgbClr val="FFFFFF"/>
                </a:solidFill>
              </a:rPr>
              <a:t>Không</a:t>
            </a:r>
            <a:r>
              <a:rPr lang="en-US" sz="3600" dirty="0" smtClean="0">
                <a:solidFill>
                  <a:srgbClr val="FFFFFF"/>
                </a:solidFill>
              </a:rPr>
              <a:t> </a:t>
            </a:r>
            <a:r>
              <a:rPr lang="en-US" sz="3600" dirty="0" err="1" smtClean="0">
                <a:solidFill>
                  <a:srgbClr val="FFFFFF"/>
                </a:solidFill>
              </a:rPr>
              <a:t>thể</a:t>
            </a:r>
            <a:r>
              <a:rPr lang="en-US" sz="3600" dirty="0" smtClean="0">
                <a:solidFill>
                  <a:srgbClr val="FFFFFF"/>
                </a:solidFill>
              </a:rPr>
              <a:t> </a:t>
            </a:r>
            <a:r>
              <a:rPr lang="en-US" sz="3600" dirty="0" err="1" smtClean="0">
                <a:solidFill>
                  <a:srgbClr val="FFFFFF"/>
                </a:solidFill>
              </a:rPr>
              <a:t>hiểu</a:t>
            </a:r>
            <a:r>
              <a:rPr lang="en-US" sz="3600" dirty="0" smtClean="0">
                <a:solidFill>
                  <a:srgbClr val="FFFFFF"/>
                </a:solidFill>
              </a:rPr>
              <a:t>(2</a:t>
            </a:r>
            <a:r>
              <a:rPr lang="en-US" sz="3600" dirty="0">
                <a:solidFill>
                  <a:srgbClr val="FFFFFF"/>
                </a:solidFill>
              </a:rPr>
              <a:t>)</a:t>
            </a:r>
          </a:p>
          <a:p>
            <a:pPr marL="477838" indent="-477838" algn="l">
              <a:spcBef>
                <a:spcPct val="20000"/>
              </a:spcBef>
              <a:buFontTx/>
              <a:buChar char="•"/>
            </a:pPr>
            <a:r>
              <a:rPr lang="en-US" sz="3600" dirty="0" err="1" smtClean="0">
                <a:solidFill>
                  <a:srgbClr val="FFFFFF"/>
                </a:solidFill>
              </a:rPr>
              <a:t>Điều</a:t>
            </a:r>
            <a:r>
              <a:rPr lang="en-US" sz="3600" dirty="0" smtClean="0">
                <a:solidFill>
                  <a:srgbClr val="FFFFFF"/>
                </a:solidFill>
              </a:rPr>
              <a:t> </a:t>
            </a:r>
            <a:r>
              <a:rPr lang="en-US" sz="3600" dirty="0" err="1" smtClean="0">
                <a:solidFill>
                  <a:srgbClr val="FFFFFF"/>
                </a:solidFill>
              </a:rPr>
              <a:t>đúng</a:t>
            </a:r>
            <a:r>
              <a:rPr lang="en-US" sz="3600" dirty="0" smtClean="0">
                <a:solidFill>
                  <a:srgbClr val="FFFFFF"/>
                </a:solidFill>
              </a:rPr>
              <a:t> </a:t>
            </a:r>
            <a:r>
              <a:rPr lang="en-US" sz="3600" dirty="0" err="1" smtClean="0">
                <a:solidFill>
                  <a:srgbClr val="FFFFFF"/>
                </a:solidFill>
              </a:rPr>
              <a:t>cũng</a:t>
            </a:r>
            <a:r>
              <a:rPr lang="en-US" sz="3600" dirty="0" smtClean="0">
                <a:solidFill>
                  <a:srgbClr val="FFFFFF"/>
                </a:solidFill>
              </a:rPr>
              <a:t> </a:t>
            </a:r>
            <a:r>
              <a:rPr lang="en-US" sz="3600" dirty="0" err="1" smtClean="0">
                <a:solidFill>
                  <a:srgbClr val="FFFFFF"/>
                </a:solidFill>
              </a:rPr>
              <a:t>cãi</a:t>
            </a:r>
            <a:r>
              <a:rPr lang="en-US" sz="3600" dirty="0" smtClean="0">
                <a:solidFill>
                  <a:srgbClr val="FFFFFF"/>
                </a:solidFill>
              </a:rPr>
              <a:t> (3</a:t>
            </a:r>
            <a:r>
              <a:rPr lang="en-US" sz="3600" dirty="0">
                <a:solidFill>
                  <a:srgbClr val="FFFFFF"/>
                </a:solidFill>
              </a:rPr>
              <a:t>)</a:t>
            </a:r>
          </a:p>
          <a:p>
            <a:pPr marL="477838" indent="-477838" algn="l">
              <a:spcBef>
                <a:spcPct val="20000"/>
              </a:spcBef>
              <a:buFontTx/>
              <a:buChar char="•"/>
            </a:pPr>
            <a:r>
              <a:rPr lang="en-US" sz="3600" dirty="0" err="1" smtClean="0">
                <a:solidFill>
                  <a:srgbClr val="FFFFFF"/>
                </a:solidFill>
              </a:rPr>
              <a:t>Chia</a:t>
            </a:r>
            <a:r>
              <a:rPr lang="en-US" sz="3600" dirty="0" smtClean="0">
                <a:solidFill>
                  <a:srgbClr val="FFFFFF"/>
                </a:solidFill>
              </a:rPr>
              <a:t> </a:t>
            </a:r>
            <a:r>
              <a:rPr lang="en-US" sz="3600" dirty="0" err="1" smtClean="0">
                <a:solidFill>
                  <a:srgbClr val="FFFFFF"/>
                </a:solidFill>
              </a:rPr>
              <a:t>rẽ</a:t>
            </a:r>
            <a:r>
              <a:rPr lang="en-US" sz="3600" dirty="0" smtClean="0">
                <a:solidFill>
                  <a:srgbClr val="FFFFFF"/>
                </a:solidFill>
              </a:rPr>
              <a:t> </a:t>
            </a:r>
            <a:r>
              <a:rPr lang="en-US" sz="3600" dirty="0" err="1" smtClean="0">
                <a:solidFill>
                  <a:srgbClr val="FFFFFF"/>
                </a:solidFill>
              </a:rPr>
              <a:t>vì</a:t>
            </a:r>
            <a:r>
              <a:rPr lang="en-US" sz="3600" dirty="0" smtClean="0">
                <a:solidFill>
                  <a:srgbClr val="FFFFFF"/>
                </a:solidFill>
              </a:rPr>
              <a:t> </a:t>
            </a:r>
            <a:r>
              <a:rPr lang="en-US" sz="3600" dirty="0" err="1" smtClean="0">
                <a:solidFill>
                  <a:srgbClr val="FFFFFF"/>
                </a:solidFill>
              </a:rPr>
              <a:t>chạy</a:t>
            </a:r>
            <a:r>
              <a:rPr lang="en-US" sz="3600" dirty="0" smtClean="0">
                <a:solidFill>
                  <a:srgbClr val="FFFFFF"/>
                </a:solidFill>
              </a:rPr>
              <a:t> </a:t>
            </a:r>
            <a:r>
              <a:rPr lang="en-US" sz="3600" dirty="0" err="1" smtClean="0">
                <a:solidFill>
                  <a:srgbClr val="FFFFFF"/>
                </a:solidFill>
              </a:rPr>
              <a:t>theo</a:t>
            </a:r>
            <a:r>
              <a:rPr lang="en-US" sz="3600" dirty="0" smtClean="0">
                <a:solidFill>
                  <a:srgbClr val="FFFFFF"/>
                </a:solidFill>
              </a:rPr>
              <a:t> </a:t>
            </a:r>
            <a:r>
              <a:rPr lang="en-US" sz="3600" dirty="0" err="1" smtClean="0">
                <a:solidFill>
                  <a:srgbClr val="FFFFFF"/>
                </a:solidFill>
              </a:rPr>
              <a:t>lãnh</a:t>
            </a:r>
            <a:r>
              <a:rPr lang="en-US" sz="3600" dirty="0" smtClean="0">
                <a:solidFill>
                  <a:srgbClr val="FFFFFF"/>
                </a:solidFill>
              </a:rPr>
              <a:t> </a:t>
            </a:r>
            <a:r>
              <a:rPr lang="en-US" sz="3600" dirty="0" err="1" smtClean="0">
                <a:solidFill>
                  <a:srgbClr val="FFFFFF"/>
                </a:solidFill>
              </a:rPr>
              <a:t>đạo</a:t>
            </a:r>
            <a:r>
              <a:rPr lang="en-US" sz="3600" dirty="0" smtClean="0">
                <a:solidFill>
                  <a:srgbClr val="FFFFFF"/>
                </a:solidFill>
              </a:rPr>
              <a:t> (4</a:t>
            </a:r>
            <a:r>
              <a:rPr lang="en-US" sz="3600" dirty="0">
                <a:solidFill>
                  <a:srgbClr val="FFFFFF"/>
                </a:solidFill>
              </a:rPr>
              <a:t>)</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5"/>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D8558-B338-ED43-85C1-FB6E32377C64}" type="slidenum">
              <a:rPr lang="en-US" sz="1200" b="0">
                <a:solidFill>
                  <a:srgbClr val="000000"/>
                </a:solidFill>
                <a:latin typeface="Arail" charset="0"/>
                <a:cs typeface="Arail" charset="0"/>
              </a:rPr>
              <a:pPr eaLnBrk="1" hangingPunct="1"/>
              <a:t>7</a:t>
            </a:fld>
            <a:endParaRPr lang="en-US" sz="1200" b="0">
              <a:solidFill>
                <a:srgbClr val="000000"/>
              </a:solidFill>
              <a:latin typeface="Arail" charset="0"/>
              <a:cs typeface="Arail" charset="0"/>
            </a:endParaRPr>
          </a:p>
        </p:txBody>
      </p:sp>
      <p:sp>
        <p:nvSpPr>
          <p:cNvPr id="184323" name="Rectangle 11"/>
          <p:cNvSpPr>
            <a:spLocks noGrp="1" noChangeArrowheads="1"/>
          </p:cNvSpPr>
          <p:nvPr>
            <p:ph type="title" idx="4294967295"/>
          </p:nvPr>
        </p:nvSpPr>
        <p:spPr/>
        <p:txBody>
          <a:bodyPr/>
          <a:lstStyle/>
          <a:p>
            <a:pPr eaLnBrk="1" hangingPunct="1"/>
            <a:r>
              <a:rPr lang="en-US" sz="4000">
                <a:latin typeface="Arail" charset="0"/>
                <a:ea typeface="ＭＳ Ｐゴシック" charset="0"/>
                <a:cs typeface="Arail" charset="0"/>
              </a:rPr>
              <a:t>Third Missionary Journey Map</a:t>
            </a:r>
          </a:p>
        </p:txBody>
      </p:sp>
      <p:pic>
        <p:nvPicPr>
          <p:cNvPr id="1843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125" t="4167" r="3125" b="208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600200" y="2794000"/>
            <a:ext cx="2895600" cy="646113"/>
          </a:xfrm>
          <a:prstGeom prst="rect">
            <a:avLst/>
          </a:prstGeom>
          <a:noFill/>
          <a:ln w="9525" algn="ctr">
            <a:noFill/>
            <a:miter lim="800000"/>
            <a:headEnd/>
            <a:tailEnd/>
          </a:ln>
          <a:effectLst>
            <a:outerShdw dist="28398" dir="1593903" algn="ctr" rotWithShape="0">
              <a:schemeClr val="tx1"/>
            </a:outerShdw>
          </a:effectLst>
        </p:spPr>
        <p:txBody>
          <a:bodyPr>
            <a:spAutoFit/>
          </a:bodyPr>
          <a:lstStyle/>
          <a:p>
            <a:pPr algn="l">
              <a:spcBef>
                <a:spcPct val="50000"/>
              </a:spcBef>
              <a:defRPr/>
            </a:pPr>
            <a:r>
              <a:rPr lang="en-US" sz="3600" dirty="0" err="1" smtClean="0">
                <a:solidFill>
                  <a:srgbClr val="FFFFFF"/>
                </a:solidFill>
                <a:latin typeface="Arail"/>
                <a:ea typeface="+mn-ea"/>
                <a:cs typeface="Arail"/>
              </a:rPr>
              <a:t>Côrinhtô</a:t>
            </a:r>
            <a:endParaRPr lang="en-US" sz="3600" dirty="0">
              <a:solidFill>
                <a:srgbClr val="FFFFFF"/>
              </a:solidFill>
              <a:latin typeface="Arail"/>
              <a:ea typeface="+mn-ea"/>
              <a:cs typeface="Arail"/>
            </a:endParaRPr>
          </a:p>
        </p:txBody>
      </p:sp>
      <p:sp>
        <p:nvSpPr>
          <p:cNvPr id="81924" name="Oval 4"/>
          <p:cNvSpPr>
            <a:spLocks noChangeArrowheads="1"/>
          </p:cNvSpPr>
          <p:nvPr/>
        </p:nvSpPr>
        <p:spPr bwMode="auto">
          <a:xfrm>
            <a:off x="1728788" y="2686050"/>
            <a:ext cx="152400" cy="152400"/>
          </a:xfrm>
          <a:prstGeom prst="ellipse">
            <a:avLst/>
          </a:prstGeom>
          <a:solidFill>
            <a:schemeClr val="bg1"/>
          </a:solidFill>
          <a:ln w="9525" algn="ctr">
            <a:noFill/>
            <a:round/>
            <a:headEnd/>
            <a:tailEnd/>
          </a:ln>
          <a:effectLst>
            <a:outerShdw dist="28398" dir="1593903" algn="ctr" rotWithShape="0">
              <a:schemeClr val="tx1"/>
            </a:outerShdw>
          </a:effectLst>
        </p:spPr>
        <p:txBody>
          <a:bodyPr wrap="none" anchor="ctr"/>
          <a:lstStyle/>
          <a:p>
            <a:pPr>
              <a:defRPr/>
            </a:pPr>
            <a:endParaRPr lang="en-SG" sz="2000">
              <a:solidFill>
                <a:srgbClr val="000000"/>
              </a:solidFill>
              <a:latin typeface="Arail"/>
              <a:ea typeface="+mn-ea"/>
              <a:cs typeface="Arail"/>
            </a:endParaRPr>
          </a:p>
        </p:txBody>
      </p:sp>
      <p:sp>
        <p:nvSpPr>
          <p:cNvPr id="81925" name="Text Box 5"/>
          <p:cNvSpPr txBox="1">
            <a:spLocks noChangeArrowheads="1"/>
          </p:cNvSpPr>
          <p:nvPr/>
        </p:nvSpPr>
        <p:spPr bwMode="auto">
          <a:xfrm>
            <a:off x="0" y="5546725"/>
            <a:ext cx="9144000" cy="646113"/>
          </a:xfrm>
          <a:prstGeom prst="rect">
            <a:avLst/>
          </a:prstGeom>
          <a:noFill/>
          <a:ln w="9525" algn="ctr">
            <a:noFill/>
            <a:miter lim="800000"/>
            <a:headEnd/>
            <a:tailEnd/>
          </a:ln>
          <a:effectLst>
            <a:outerShdw dist="28398" dir="1593903" algn="ctr" rotWithShape="0">
              <a:schemeClr val="tx1"/>
            </a:outerShdw>
          </a:effectLst>
        </p:spPr>
        <p:txBody>
          <a:bodyPr>
            <a:spAutoFit/>
          </a:bodyPr>
          <a:lstStyle/>
          <a:p>
            <a:pPr>
              <a:spcBef>
                <a:spcPct val="50000"/>
              </a:spcBef>
              <a:defRPr/>
            </a:pPr>
            <a:r>
              <a:rPr lang="en-US" sz="3600" dirty="0" err="1" smtClean="0">
                <a:solidFill>
                  <a:srgbClr val="FFFF00"/>
                </a:solidFill>
                <a:latin typeface="Arail"/>
                <a:ea typeface="+mn-ea"/>
                <a:cs typeface="Arail"/>
              </a:rPr>
              <a:t>Hành</a:t>
            </a:r>
            <a:r>
              <a:rPr lang="en-US" sz="3600" dirty="0" smtClean="0">
                <a:solidFill>
                  <a:srgbClr val="FFFF00"/>
                </a:solidFill>
                <a:latin typeface="Arail"/>
                <a:ea typeface="+mn-ea"/>
                <a:cs typeface="Arail"/>
              </a:rPr>
              <a:t> </a:t>
            </a:r>
            <a:r>
              <a:rPr lang="en-US" sz="3600" dirty="0" err="1" smtClean="0">
                <a:solidFill>
                  <a:srgbClr val="FFFF00"/>
                </a:solidFill>
                <a:latin typeface="Arail"/>
                <a:ea typeface="+mn-ea"/>
                <a:cs typeface="Arail"/>
              </a:rPr>
              <a:t>trình</a:t>
            </a:r>
            <a:r>
              <a:rPr lang="en-US" sz="3600" dirty="0" smtClean="0">
                <a:solidFill>
                  <a:srgbClr val="FFFF00"/>
                </a:solidFill>
                <a:latin typeface="Arail"/>
                <a:ea typeface="+mn-ea"/>
                <a:cs typeface="Arail"/>
              </a:rPr>
              <a:t> </a:t>
            </a:r>
            <a:r>
              <a:rPr lang="en-US" sz="3600" dirty="0" err="1" smtClean="0">
                <a:solidFill>
                  <a:srgbClr val="FFFF00"/>
                </a:solidFill>
                <a:latin typeface="Arail"/>
                <a:ea typeface="+mn-ea"/>
                <a:cs typeface="Arail"/>
              </a:rPr>
              <a:t>truyền</a:t>
            </a:r>
            <a:r>
              <a:rPr lang="en-US" sz="3600" dirty="0" smtClean="0">
                <a:solidFill>
                  <a:srgbClr val="FFFF00"/>
                </a:solidFill>
                <a:latin typeface="Arail"/>
                <a:ea typeface="+mn-ea"/>
                <a:cs typeface="Arail"/>
              </a:rPr>
              <a:t> </a:t>
            </a:r>
            <a:r>
              <a:rPr lang="en-US" sz="3600" dirty="0" err="1" smtClean="0">
                <a:solidFill>
                  <a:srgbClr val="FFFF00"/>
                </a:solidFill>
                <a:latin typeface="Arail"/>
                <a:ea typeface="+mn-ea"/>
                <a:cs typeface="Arail"/>
              </a:rPr>
              <a:t>giáo</a:t>
            </a:r>
            <a:r>
              <a:rPr lang="en-US" sz="3600" dirty="0" smtClean="0">
                <a:solidFill>
                  <a:srgbClr val="FFFF00"/>
                </a:solidFill>
                <a:latin typeface="Arail"/>
                <a:ea typeface="+mn-ea"/>
                <a:cs typeface="Arail"/>
              </a:rPr>
              <a:t> </a:t>
            </a:r>
            <a:r>
              <a:rPr lang="en-US" sz="3600" dirty="0" err="1" smtClean="0">
                <a:solidFill>
                  <a:srgbClr val="FFFF00"/>
                </a:solidFill>
                <a:latin typeface="Arail"/>
                <a:ea typeface="+mn-ea"/>
                <a:cs typeface="Arail"/>
              </a:rPr>
              <a:t>thứ</a:t>
            </a:r>
            <a:r>
              <a:rPr lang="en-US" sz="3600" dirty="0" smtClean="0">
                <a:solidFill>
                  <a:srgbClr val="FFFF00"/>
                </a:solidFill>
                <a:latin typeface="Arail"/>
                <a:ea typeface="+mn-ea"/>
                <a:cs typeface="Arail"/>
              </a:rPr>
              <a:t> </a:t>
            </a:r>
            <a:r>
              <a:rPr lang="en-US" sz="3600" dirty="0" err="1" smtClean="0">
                <a:solidFill>
                  <a:srgbClr val="FFFF00"/>
                </a:solidFill>
                <a:latin typeface="Arail"/>
                <a:cs typeface="Arail"/>
              </a:rPr>
              <a:t>ba</a:t>
            </a:r>
            <a:r>
              <a:rPr lang="en-US" sz="3600" dirty="0" smtClean="0">
                <a:solidFill>
                  <a:srgbClr val="FFFF00"/>
                </a:solidFill>
                <a:latin typeface="Arail"/>
                <a:ea typeface="+mn-ea"/>
                <a:cs typeface="Arail"/>
              </a:rPr>
              <a:t> SC </a:t>
            </a:r>
            <a:r>
              <a:rPr lang="en-US" sz="3600" dirty="0">
                <a:solidFill>
                  <a:srgbClr val="FFFF00"/>
                </a:solidFill>
                <a:latin typeface="Arail"/>
                <a:ea typeface="+mn-ea"/>
                <a:cs typeface="Arail"/>
              </a:rPr>
              <a:t>53-57</a:t>
            </a:r>
          </a:p>
        </p:txBody>
      </p:sp>
      <p:sp>
        <p:nvSpPr>
          <p:cNvPr id="81926" name="Text Box 6"/>
          <p:cNvSpPr txBox="1">
            <a:spLocks noChangeArrowheads="1"/>
          </p:cNvSpPr>
          <p:nvPr/>
        </p:nvSpPr>
        <p:spPr bwMode="auto">
          <a:xfrm>
            <a:off x="228600" y="228600"/>
            <a:ext cx="5105400" cy="646331"/>
          </a:xfrm>
          <a:prstGeom prst="rect">
            <a:avLst/>
          </a:prstGeom>
          <a:noFill/>
          <a:ln w="9525" algn="ctr">
            <a:noFill/>
            <a:miter lim="800000"/>
            <a:headEnd/>
            <a:tailEnd/>
          </a:ln>
          <a:effectLst>
            <a:outerShdw dist="28398" dir="1593903" algn="ctr" rotWithShape="0">
              <a:schemeClr val="tx1"/>
            </a:outerShdw>
          </a:effectLst>
        </p:spPr>
        <p:txBody>
          <a:bodyPr wrap="square">
            <a:spAutoFit/>
          </a:bodyPr>
          <a:lstStyle/>
          <a:p>
            <a:pPr algn="l">
              <a:spcBef>
                <a:spcPct val="50000"/>
              </a:spcBef>
              <a:defRPr/>
            </a:pPr>
            <a:r>
              <a:rPr lang="en-US" sz="3600" dirty="0" err="1" smtClean="0">
                <a:solidFill>
                  <a:srgbClr val="FFFFFF"/>
                </a:solidFill>
                <a:latin typeface="Arail"/>
                <a:ea typeface="+mn-ea"/>
                <a:cs typeface="Arail"/>
              </a:rPr>
              <a:t>Công</a:t>
            </a:r>
            <a:r>
              <a:rPr lang="en-US" sz="3600" dirty="0" smtClean="0">
                <a:solidFill>
                  <a:srgbClr val="FFFFFF"/>
                </a:solidFill>
                <a:latin typeface="Arail"/>
                <a:ea typeface="+mn-ea"/>
                <a:cs typeface="Arail"/>
              </a:rPr>
              <a:t> </a:t>
            </a:r>
            <a:r>
              <a:rPr lang="en-US" sz="3600" dirty="0" err="1" smtClean="0">
                <a:solidFill>
                  <a:srgbClr val="FFFFFF"/>
                </a:solidFill>
                <a:latin typeface="Arail"/>
                <a:ea typeface="+mn-ea"/>
                <a:cs typeface="Arail"/>
              </a:rPr>
              <a:t>vụ</a:t>
            </a:r>
            <a:r>
              <a:rPr lang="en-US" sz="3600" dirty="0" smtClean="0">
                <a:solidFill>
                  <a:srgbClr val="FFFFFF"/>
                </a:solidFill>
                <a:latin typeface="Arail"/>
                <a:ea typeface="+mn-ea"/>
                <a:cs typeface="Arail"/>
              </a:rPr>
              <a:t> 18:23–21:16 </a:t>
            </a:r>
            <a:endParaRPr lang="en-US" sz="3600" dirty="0">
              <a:solidFill>
                <a:srgbClr val="FFFFFF"/>
              </a:solidFill>
              <a:latin typeface="Arail"/>
              <a:ea typeface="+mn-ea"/>
              <a:cs typeface="Arail"/>
            </a:endParaRPr>
          </a:p>
        </p:txBody>
      </p:sp>
      <p:sp>
        <p:nvSpPr>
          <p:cNvPr id="81927" name="Text Box 7"/>
          <p:cNvSpPr txBox="1">
            <a:spLocks noChangeArrowheads="1"/>
          </p:cNvSpPr>
          <p:nvPr/>
        </p:nvSpPr>
        <p:spPr bwMode="auto">
          <a:xfrm>
            <a:off x="0" y="6156325"/>
            <a:ext cx="9144000" cy="523220"/>
          </a:xfrm>
          <a:prstGeom prst="rect">
            <a:avLst/>
          </a:prstGeom>
          <a:noFill/>
          <a:ln w="9525" algn="ctr">
            <a:noFill/>
            <a:miter lim="800000"/>
            <a:headEnd/>
            <a:tailEnd/>
          </a:ln>
          <a:effectLst>
            <a:outerShdw dist="28398" dir="1593903" algn="ctr" rotWithShape="0">
              <a:schemeClr val="tx1"/>
            </a:outerShdw>
          </a:effectLst>
        </p:spPr>
        <p:txBody>
          <a:bodyPr>
            <a:spAutoFit/>
          </a:bodyPr>
          <a:lstStyle/>
          <a:p>
            <a:pPr>
              <a:spcBef>
                <a:spcPct val="50000"/>
              </a:spcBef>
              <a:defRPr/>
            </a:pPr>
            <a:r>
              <a:rPr lang="en-US" sz="2800" dirty="0" smtClean="0">
                <a:solidFill>
                  <a:srgbClr val="FFFFFF"/>
                </a:solidFill>
                <a:latin typeface="Arail"/>
                <a:ea typeface="+mn-ea"/>
                <a:cs typeface="Arail"/>
              </a:rPr>
              <a:t>(</a:t>
            </a:r>
            <a:r>
              <a:rPr lang="en-US" sz="2400" dirty="0" err="1" smtClean="0">
                <a:solidFill>
                  <a:srgbClr val="FFFFFF"/>
                </a:solidFill>
                <a:latin typeface="Arail"/>
                <a:ea typeface="+mn-ea"/>
                <a:cs typeface="Arail"/>
              </a:rPr>
              <a:t>viết</a:t>
            </a:r>
            <a:r>
              <a:rPr lang="en-US" sz="2400" dirty="0" smtClean="0">
                <a:solidFill>
                  <a:srgbClr val="FFFFFF"/>
                </a:solidFill>
                <a:latin typeface="Arail"/>
                <a:ea typeface="+mn-ea"/>
                <a:cs typeface="Arail"/>
              </a:rPr>
              <a:t>  </a:t>
            </a:r>
            <a:r>
              <a:rPr lang="en-US" sz="2400" dirty="0" err="1" smtClean="0">
                <a:solidFill>
                  <a:srgbClr val="FFFFFF"/>
                </a:solidFill>
                <a:latin typeface="Arail"/>
                <a:ea typeface="+mn-ea"/>
                <a:cs typeface="Arail"/>
              </a:rPr>
              <a:t>tháng</a:t>
            </a:r>
            <a:r>
              <a:rPr lang="en-US" sz="2400" dirty="0" smtClean="0">
                <a:solidFill>
                  <a:srgbClr val="FFFFFF"/>
                </a:solidFill>
                <a:latin typeface="Arail"/>
                <a:ea typeface="+mn-ea"/>
                <a:cs typeface="Arail"/>
              </a:rPr>
              <a:t> 5 </a:t>
            </a:r>
            <a:r>
              <a:rPr lang="en-US" sz="2400" dirty="0" err="1" smtClean="0">
                <a:solidFill>
                  <a:srgbClr val="FFFFFF"/>
                </a:solidFill>
                <a:latin typeface="Arail"/>
                <a:ea typeface="+mn-ea"/>
                <a:cs typeface="Arail"/>
              </a:rPr>
              <a:t>năm</a:t>
            </a:r>
            <a:r>
              <a:rPr lang="en-US" sz="2400" dirty="0" smtClean="0">
                <a:solidFill>
                  <a:srgbClr val="FFFFFF"/>
                </a:solidFill>
                <a:latin typeface="Arail"/>
                <a:ea typeface="+mn-ea"/>
                <a:cs typeface="Arail"/>
              </a:rPr>
              <a:t> </a:t>
            </a:r>
            <a:r>
              <a:rPr lang="en-US" sz="2400" dirty="0">
                <a:solidFill>
                  <a:srgbClr val="FFFFFF"/>
                </a:solidFill>
                <a:latin typeface="Arail"/>
                <a:ea typeface="+mn-ea"/>
                <a:cs typeface="Arail"/>
              </a:rPr>
              <a:t>56 </a:t>
            </a:r>
            <a:r>
              <a:rPr lang="en-US" sz="2400" dirty="0" smtClean="0">
                <a:solidFill>
                  <a:srgbClr val="FFFFFF"/>
                </a:solidFill>
                <a:latin typeface="Arail"/>
                <a:ea typeface="+mn-ea"/>
                <a:cs typeface="Arail"/>
              </a:rPr>
              <a:t>SC </a:t>
            </a:r>
            <a:r>
              <a:rPr lang="en-US" sz="2400" dirty="0" err="1" smtClean="0">
                <a:solidFill>
                  <a:srgbClr val="FFFFFF"/>
                </a:solidFill>
                <a:latin typeface="Arail"/>
                <a:ea typeface="+mn-ea"/>
                <a:cs typeface="Arail"/>
              </a:rPr>
              <a:t>gửi</a:t>
            </a:r>
            <a:r>
              <a:rPr lang="en-US" sz="2400" dirty="0" smtClean="0">
                <a:solidFill>
                  <a:srgbClr val="FFFFFF"/>
                </a:solidFill>
                <a:latin typeface="Arail"/>
                <a:ea typeface="+mn-ea"/>
                <a:cs typeface="Arail"/>
              </a:rPr>
              <a:t> </a:t>
            </a:r>
            <a:r>
              <a:rPr lang="en-US" sz="2400" dirty="0" err="1" smtClean="0">
                <a:solidFill>
                  <a:srgbClr val="FFFFFF"/>
                </a:solidFill>
                <a:latin typeface="Arail"/>
                <a:ea typeface="+mn-ea"/>
                <a:cs typeface="Arail"/>
              </a:rPr>
              <a:t>cho</a:t>
            </a:r>
            <a:r>
              <a:rPr lang="en-US" sz="2400" dirty="0" smtClean="0">
                <a:solidFill>
                  <a:srgbClr val="FFFFFF"/>
                </a:solidFill>
                <a:latin typeface="Arail"/>
                <a:ea typeface="+mn-ea"/>
                <a:cs typeface="Arail"/>
              </a:rPr>
              <a:t> </a:t>
            </a:r>
            <a:r>
              <a:rPr lang="en-US" sz="2400" dirty="0" err="1" smtClean="0">
                <a:solidFill>
                  <a:srgbClr val="FFFFFF"/>
                </a:solidFill>
                <a:latin typeface="Arail"/>
                <a:ea typeface="+mn-ea"/>
                <a:cs typeface="Arail"/>
              </a:rPr>
              <a:t>Hội</a:t>
            </a:r>
            <a:r>
              <a:rPr lang="en-US" sz="2400" dirty="0" smtClean="0">
                <a:solidFill>
                  <a:srgbClr val="FFFFFF"/>
                </a:solidFill>
                <a:latin typeface="Arail"/>
                <a:ea typeface="+mn-ea"/>
                <a:cs typeface="Arail"/>
              </a:rPr>
              <a:t> </a:t>
            </a:r>
            <a:r>
              <a:rPr lang="en-US" sz="2400" dirty="0" err="1" smtClean="0">
                <a:solidFill>
                  <a:srgbClr val="FFFFFF"/>
                </a:solidFill>
                <a:latin typeface="Arail"/>
                <a:ea typeface="+mn-ea"/>
                <a:cs typeface="Arail"/>
              </a:rPr>
              <a:t>Thánh</a:t>
            </a:r>
            <a:r>
              <a:rPr lang="en-US" sz="2400" dirty="0" smtClean="0">
                <a:solidFill>
                  <a:srgbClr val="FFFFFF"/>
                </a:solidFill>
                <a:latin typeface="Arail"/>
                <a:ea typeface="+mn-ea"/>
                <a:cs typeface="Arail"/>
              </a:rPr>
              <a:t> 5 </a:t>
            </a:r>
            <a:r>
              <a:rPr lang="en-US" sz="2400" dirty="0" err="1" smtClean="0">
                <a:solidFill>
                  <a:srgbClr val="FFFFFF"/>
                </a:solidFill>
                <a:latin typeface="Arail"/>
                <a:ea typeface="+mn-ea"/>
                <a:cs typeface="Arail"/>
              </a:rPr>
              <a:t>năm</a:t>
            </a:r>
            <a:r>
              <a:rPr lang="en-US" sz="2400" dirty="0" smtClean="0">
                <a:solidFill>
                  <a:srgbClr val="FFFFFF"/>
                </a:solidFill>
                <a:latin typeface="Arail"/>
                <a:ea typeface="+mn-ea"/>
                <a:cs typeface="Arail"/>
              </a:rPr>
              <a:t> </a:t>
            </a:r>
            <a:r>
              <a:rPr lang="en-US" sz="2400" dirty="0" err="1" smtClean="0">
                <a:solidFill>
                  <a:srgbClr val="FFFFFF"/>
                </a:solidFill>
                <a:latin typeface="Arail"/>
                <a:ea typeface="+mn-ea"/>
                <a:cs typeface="Arail"/>
              </a:rPr>
              <a:t>tuổi</a:t>
            </a:r>
            <a:r>
              <a:rPr lang="en-US" sz="2400" dirty="0" smtClean="0">
                <a:solidFill>
                  <a:srgbClr val="FFFFFF"/>
                </a:solidFill>
                <a:latin typeface="Arail"/>
                <a:ea typeface="+mn-ea"/>
                <a:cs typeface="Arail"/>
              </a:rPr>
              <a:t> </a:t>
            </a:r>
            <a:r>
              <a:rPr lang="en-US" sz="2400" dirty="0" err="1" smtClean="0">
                <a:solidFill>
                  <a:srgbClr val="FFFFFF"/>
                </a:solidFill>
                <a:latin typeface="Arail"/>
                <a:ea typeface="+mn-ea"/>
                <a:cs typeface="Arail"/>
              </a:rPr>
              <a:t>này</a:t>
            </a:r>
            <a:r>
              <a:rPr lang="en-US" sz="2400" dirty="0" smtClean="0">
                <a:solidFill>
                  <a:srgbClr val="FFFFFF"/>
                </a:solidFill>
                <a:latin typeface="Arail"/>
                <a:ea typeface="+mn-ea"/>
                <a:cs typeface="Arail"/>
              </a:rPr>
              <a:t>)</a:t>
            </a:r>
            <a:endParaRPr lang="en-US" sz="2400" dirty="0">
              <a:solidFill>
                <a:srgbClr val="FFFFFF"/>
              </a:solidFill>
              <a:latin typeface="Arail"/>
              <a:ea typeface="+mn-ea"/>
              <a:cs typeface="Arail"/>
            </a:endParaRPr>
          </a:p>
        </p:txBody>
      </p:sp>
      <p:sp>
        <p:nvSpPr>
          <p:cNvPr id="81928" name="Text Box 8"/>
          <p:cNvSpPr txBox="1">
            <a:spLocks noChangeArrowheads="1"/>
          </p:cNvSpPr>
          <p:nvPr/>
        </p:nvSpPr>
        <p:spPr bwMode="auto">
          <a:xfrm>
            <a:off x="4038600" y="2057400"/>
            <a:ext cx="2895600" cy="646113"/>
          </a:xfrm>
          <a:prstGeom prst="rect">
            <a:avLst/>
          </a:prstGeom>
          <a:noFill/>
          <a:ln w="9525" algn="ctr">
            <a:noFill/>
            <a:miter lim="800000"/>
            <a:headEnd/>
            <a:tailEnd/>
          </a:ln>
          <a:effectLst>
            <a:outerShdw dist="28398" dir="1593903" algn="ctr" rotWithShape="0">
              <a:schemeClr val="tx1"/>
            </a:outerShdw>
          </a:effectLst>
        </p:spPr>
        <p:txBody>
          <a:bodyPr>
            <a:spAutoFit/>
          </a:bodyPr>
          <a:lstStyle/>
          <a:p>
            <a:pPr algn="l">
              <a:spcBef>
                <a:spcPct val="50000"/>
              </a:spcBef>
              <a:defRPr/>
            </a:pPr>
            <a:r>
              <a:rPr lang="en-US" sz="3600" dirty="0" err="1" smtClean="0">
                <a:solidFill>
                  <a:srgbClr val="FFFFFF"/>
                </a:solidFill>
                <a:latin typeface="Arail"/>
                <a:ea typeface="+mn-ea"/>
                <a:cs typeface="Arail"/>
              </a:rPr>
              <a:t>Ephêsô</a:t>
            </a:r>
            <a:endParaRPr lang="en-US" sz="3600" dirty="0">
              <a:solidFill>
                <a:srgbClr val="FFFFFF"/>
              </a:solidFill>
              <a:latin typeface="Arail"/>
              <a:ea typeface="+mn-ea"/>
              <a:cs typeface="Arail"/>
            </a:endParaRPr>
          </a:p>
        </p:txBody>
      </p:sp>
      <p:sp>
        <p:nvSpPr>
          <p:cNvPr id="81929" name="Oval 9"/>
          <p:cNvSpPr>
            <a:spLocks noChangeArrowheads="1"/>
          </p:cNvSpPr>
          <p:nvPr/>
        </p:nvSpPr>
        <p:spPr bwMode="auto">
          <a:xfrm>
            <a:off x="3962400" y="2743200"/>
            <a:ext cx="152400" cy="152400"/>
          </a:xfrm>
          <a:prstGeom prst="ellipse">
            <a:avLst/>
          </a:prstGeom>
          <a:solidFill>
            <a:schemeClr val="bg1"/>
          </a:solidFill>
          <a:ln w="9525" algn="ctr">
            <a:noFill/>
            <a:round/>
            <a:headEnd/>
            <a:tailEnd/>
          </a:ln>
          <a:effectLst>
            <a:outerShdw dist="28398" dir="1593903" algn="ctr" rotWithShape="0">
              <a:schemeClr val="tx1"/>
            </a:outerShdw>
          </a:effectLst>
        </p:spPr>
        <p:txBody>
          <a:bodyPr wrap="none" anchor="ctr"/>
          <a:lstStyle/>
          <a:p>
            <a:pPr>
              <a:defRPr/>
            </a:pPr>
            <a:endParaRPr lang="en-SG" sz="2000">
              <a:solidFill>
                <a:srgbClr val="000000"/>
              </a:solidFill>
              <a:latin typeface="Arail"/>
              <a:ea typeface="+mn-ea"/>
              <a:cs typeface="Arail"/>
            </a:endParaRPr>
          </a:p>
        </p:txBody>
      </p:sp>
      <p:sp>
        <p:nvSpPr>
          <p:cNvPr id="184332" name="Text Box 10"/>
          <p:cNvSpPr txBox="1">
            <a:spLocks noChangeArrowheads="1"/>
          </p:cNvSpPr>
          <p:nvPr/>
        </p:nvSpPr>
        <p:spPr bwMode="auto">
          <a:xfrm>
            <a:off x="8435975"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FFFFFF"/>
                </a:solidFill>
                <a:latin typeface="Arail" charset="0"/>
                <a:cs typeface="Arail" charset="0"/>
              </a:rPr>
              <a:t>157</a:t>
            </a:r>
            <a:endParaRPr lang="en-US" sz="2000" b="0">
              <a:solidFill>
                <a:srgbClr val="FFFFFF"/>
              </a:solidFill>
              <a:latin typeface="Arail" charset="0"/>
              <a:cs typeface="Arai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fade">
                                      <p:cBhvr>
                                        <p:cTn id="7" dur="2000"/>
                                        <p:tgtEl>
                                          <p:spTgt spid="8192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fade">
                                      <p:cBhvr>
                                        <p:cTn id="11" dur="2000"/>
                                        <p:tgtEl>
                                          <p:spTgt spid="8192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1923"/>
                                        </p:tgtEl>
                                        <p:attrNameLst>
                                          <p:attrName>style.visibility</p:attrName>
                                        </p:attrNameLst>
                                      </p:cBhvr>
                                      <p:to>
                                        <p:strVal val="visible"/>
                                      </p:to>
                                    </p:set>
                                    <p:animEffect transition="in" filter="fade">
                                      <p:cBhvr>
                                        <p:cTn id="15" dur="2000"/>
                                        <p:tgtEl>
                                          <p:spTgt spid="8192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1928"/>
                                        </p:tgtEl>
                                        <p:attrNameLst>
                                          <p:attrName>style.visibility</p:attrName>
                                        </p:attrNameLst>
                                      </p:cBhvr>
                                      <p:to>
                                        <p:strVal val="visible"/>
                                      </p:to>
                                    </p:set>
                                    <p:animEffect transition="in" filter="fade">
                                      <p:cBhvr>
                                        <p:cTn id="19" dur="20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p:bldP spid="81926" grpId="0"/>
      <p:bldP spid="81927" grpId="0"/>
      <p:bldP spid="81928"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276600"/>
            <a:ext cx="9144000" cy="2392363"/>
          </a:xfrm>
          <a:effectLst>
            <a:outerShdw blurRad="63500" dist="107763" dir="2700000" algn="ctr" rotWithShape="0">
              <a:srgbClr val="000000">
                <a:alpha val="74998"/>
              </a:srgbClr>
            </a:outerShdw>
          </a:effectLst>
        </p:spPr>
        <p:txBody>
          <a:bodyPr>
            <a:normAutofit fontScale="90000"/>
          </a:bodyPr>
          <a:lstStyle/>
          <a:p>
            <a:pPr eaLnBrk="1" hangingPunct="1"/>
            <a:r>
              <a:rPr lang="en-US" sz="5400" b="1" i="1" dirty="0">
                <a:solidFill>
                  <a:schemeClr val="bg1"/>
                </a:solidFill>
                <a:latin typeface="Arial" charset="0"/>
              </a:rPr>
              <a:t>II. </a:t>
            </a:r>
            <a:r>
              <a:rPr lang="en-US" sz="5400" b="1" i="1" dirty="0" err="1" smtClean="0">
                <a:solidFill>
                  <a:schemeClr val="bg1"/>
                </a:solidFill>
                <a:latin typeface="Arial" charset="0"/>
              </a:rPr>
              <a:t>Hãy</a:t>
            </a:r>
            <a:r>
              <a:rPr lang="en-US" sz="5400" b="1" i="1" dirty="0" smtClean="0">
                <a:solidFill>
                  <a:schemeClr val="bg1"/>
                </a:solidFill>
                <a:latin typeface="Arial" charset="0"/>
              </a:rPr>
              <a:t> </a:t>
            </a:r>
            <a:r>
              <a:rPr lang="en-US" sz="5400" b="1" i="1" dirty="0" err="1" smtClean="0">
                <a:solidFill>
                  <a:schemeClr val="bg1"/>
                </a:solidFill>
                <a:latin typeface="Arial" charset="0"/>
              </a:rPr>
              <a:t>xem</a:t>
            </a:r>
            <a:r>
              <a:rPr lang="en-US" sz="5400" b="1" i="1" dirty="0" smtClean="0">
                <a:solidFill>
                  <a:schemeClr val="bg1"/>
                </a:solidFill>
                <a:latin typeface="Arial" charset="0"/>
              </a:rPr>
              <a:t> </a:t>
            </a:r>
            <a:r>
              <a:rPr lang="en-US" sz="5400" b="1" i="1" dirty="0" err="1" smtClean="0">
                <a:solidFill>
                  <a:schemeClr val="bg1"/>
                </a:solidFill>
                <a:latin typeface="Arial" charset="0"/>
              </a:rPr>
              <a:t>tất</a:t>
            </a:r>
            <a:r>
              <a:rPr lang="en-US" sz="5400" b="1" i="1" dirty="0" smtClean="0">
                <a:solidFill>
                  <a:schemeClr val="bg1"/>
                </a:solidFill>
                <a:latin typeface="Arial" charset="0"/>
              </a:rPr>
              <a:t> </a:t>
            </a:r>
            <a:r>
              <a:rPr lang="en-US" sz="5400" b="1" i="1" dirty="0" err="1" smtClean="0">
                <a:solidFill>
                  <a:schemeClr val="bg1"/>
                </a:solidFill>
                <a:latin typeface="Arial" charset="0"/>
              </a:rPr>
              <a:t>cả</a:t>
            </a:r>
            <a:r>
              <a:rPr lang="en-US" sz="5400" b="1" i="1" dirty="0" smtClean="0">
                <a:solidFill>
                  <a:schemeClr val="bg1"/>
                </a:solidFill>
                <a:latin typeface="Arial" charset="0"/>
              </a:rPr>
              <a:t> </a:t>
            </a:r>
            <a:r>
              <a:rPr lang="en-US" sz="5400" b="1" i="1" dirty="0" err="1" smtClean="0">
                <a:solidFill>
                  <a:srgbClr val="FFFF00"/>
                </a:solidFill>
                <a:latin typeface="Arial" charset="0"/>
              </a:rPr>
              <a:t>phước</a:t>
            </a:r>
            <a:r>
              <a:rPr lang="en-US" sz="5400" b="1" i="1" dirty="0" smtClean="0">
                <a:solidFill>
                  <a:srgbClr val="FFFF00"/>
                </a:solidFill>
                <a:latin typeface="Arial" charset="0"/>
              </a:rPr>
              <a:t> </a:t>
            </a:r>
            <a:r>
              <a:rPr lang="en-US" sz="5400" b="1" i="1" dirty="0" err="1" smtClean="0">
                <a:solidFill>
                  <a:srgbClr val="FFFF00"/>
                </a:solidFill>
                <a:latin typeface="Arial" charset="0"/>
              </a:rPr>
              <a:t>hạnh</a:t>
            </a:r>
            <a:r>
              <a:rPr lang="en-US" sz="5400" b="1" i="1" dirty="0" smtClean="0">
                <a:solidFill>
                  <a:schemeClr val="bg1"/>
                </a:solidFill>
                <a:latin typeface="Arial" charset="0"/>
              </a:rPr>
              <a:t> </a:t>
            </a:r>
            <a:r>
              <a:rPr lang="en-US" sz="5400" b="1" i="1" dirty="0" err="1" smtClean="0">
                <a:solidFill>
                  <a:schemeClr val="bg1"/>
                </a:solidFill>
                <a:latin typeface="Arial" charset="0"/>
              </a:rPr>
              <a:t>là</a:t>
            </a:r>
            <a:r>
              <a:rPr lang="en-US" sz="5400" b="1" i="1" dirty="0" smtClean="0">
                <a:solidFill>
                  <a:schemeClr val="bg1"/>
                </a:solidFill>
                <a:latin typeface="Arial" charset="0"/>
              </a:rPr>
              <a:t> </a:t>
            </a:r>
            <a:r>
              <a:rPr lang="en-US" sz="5400" b="1" i="1" dirty="0" err="1" smtClean="0">
                <a:solidFill>
                  <a:schemeClr val="bg1"/>
                </a:solidFill>
                <a:latin typeface="Arial" charset="0"/>
              </a:rPr>
              <a:t>từ</a:t>
            </a:r>
            <a:r>
              <a:rPr lang="en-US" sz="5400" b="1" i="1" dirty="0" smtClean="0">
                <a:solidFill>
                  <a:schemeClr val="bg1"/>
                </a:solidFill>
                <a:latin typeface="Arial" charset="0"/>
              </a:rPr>
              <a:t> </a:t>
            </a:r>
            <a:r>
              <a:rPr lang="vi-VN" sz="5400" b="1" i="1" dirty="0" smtClean="0">
                <a:solidFill>
                  <a:srgbClr val="FFFF00"/>
                </a:solidFill>
                <a:latin typeface="Arial" charset="0"/>
              </a:rPr>
              <a:t>Đức Chúa Trời</a:t>
            </a:r>
            <a:r>
              <a:rPr lang="en-US" sz="5400" b="1" i="1" dirty="0" smtClean="0">
                <a:solidFill>
                  <a:schemeClr val="bg1"/>
                </a:solidFill>
                <a:latin typeface="Arial" charset="0"/>
              </a:rPr>
              <a:t> — </a:t>
            </a:r>
            <a:r>
              <a:rPr lang="en-US" sz="5400" b="1" i="1" dirty="0" err="1" smtClean="0">
                <a:solidFill>
                  <a:schemeClr val="bg1"/>
                </a:solidFill>
                <a:latin typeface="Arial" charset="0"/>
              </a:rPr>
              <a:t>chứ</a:t>
            </a:r>
            <a:r>
              <a:rPr lang="en-US" sz="5400" b="1" i="1" dirty="0" smtClean="0">
                <a:solidFill>
                  <a:schemeClr val="bg1"/>
                </a:solidFill>
                <a:latin typeface="Arial" charset="0"/>
              </a:rPr>
              <a:t> </a:t>
            </a:r>
            <a:r>
              <a:rPr lang="en-US" sz="5400" b="1" i="1" dirty="0" err="1" smtClean="0">
                <a:solidFill>
                  <a:schemeClr val="bg1"/>
                </a:solidFill>
                <a:latin typeface="Arial" charset="0"/>
              </a:rPr>
              <a:t>không</a:t>
            </a:r>
            <a:r>
              <a:rPr lang="en-US" sz="5400" b="1" i="1" dirty="0" smtClean="0">
                <a:solidFill>
                  <a:schemeClr val="bg1"/>
                </a:solidFill>
                <a:latin typeface="Arial" charset="0"/>
              </a:rPr>
              <a:t> </a:t>
            </a:r>
            <a:r>
              <a:rPr lang="en-US" sz="5400" b="1" i="1" dirty="0" err="1" smtClean="0">
                <a:solidFill>
                  <a:schemeClr val="bg1"/>
                </a:solidFill>
                <a:latin typeface="Arial" charset="0"/>
              </a:rPr>
              <a:t>phải</a:t>
            </a:r>
            <a:r>
              <a:rPr lang="en-US" sz="5400" b="1" i="1" dirty="0" smtClean="0">
                <a:solidFill>
                  <a:schemeClr val="bg1"/>
                </a:solidFill>
                <a:latin typeface="Arial" charset="0"/>
              </a:rPr>
              <a:t> </a:t>
            </a:r>
            <a:r>
              <a:rPr lang="en-US" sz="5400" b="1" i="1" dirty="0" err="1" smtClean="0">
                <a:solidFill>
                  <a:schemeClr val="bg1"/>
                </a:solidFill>
                <a:latin typeface="Arial" charset="0"/>
              </a:rPr>
              <a:t>từ</a:t>
            </a:r>
            <a:r>
              <a:rPr lang="en-US" sz="5400" b="1" i="1" dirty="0" smtClean="0">
                <a:solidFill>
                  <a:schemeClr val="bg1"/>
                </a:solidFill>
                <a:latin typeface="Arial" charset="0"/>
              </a:rPr>
              <a:t> </a:t>
            </a:r>
            <a:r>
              <a:rPr lang="en-US" sz="5400" b="1" i="1" dirty="0" err="1" smtClean="0">
                <a:solidFill>
                  <a:schemeClr val="bg1"/>
                </a:solidFill>
                <a:latin typeface="Arial" charset="0"/>
              </a:rPr>
              <a:t>lãnh</a:t>
            </a:r>
            <a:r>
              <a:rPr lang="en-US" sz="5400" b="1" i="1" dirty="0" smtClean="0">
                <a:solidFill>
                  <a:schemeClr val="bg1"/>
                </a:solidFill>
                <a:latin typeface="Arial" charset="0"/>
              </a:rPr>
              <a:t> </a:t>
            </a:r>
            <a:r>
              <a:rPr lang="en-US" sz="5400" b="1" i="1" dirty="0" err="1" smtClean="0">
                <a:solidFill>
                  <a:schemeClr val="bg1"/>
                </a:solidFill>
                <a:latin typeface="Arial" charset="0"/>
              </a:rPr>
              <a:t>đạo</a:t>
            </a:r>
            <a:r>
              <a:rPr lang="en-US" sz="5400" b="1" i="1" dirty="0" smtClean="0">
                <a:solidFill>
                  <a:schemeClr val="bg1"/>
                </a:solidFill>
                <a:latin typeface="Arial" charset="0"/>
              </a:rPr>
              <a:t> (</a:t>
            </a:r>
            <a:r>
              <a:rPr lang="en-US" sz="5400" b="1" i="1" dirty="0">
                <a:solidFill>
                  <a:schemeClr val="bg1"/>
                </a:solidFill>
                <a:latin typeface="Arial" charset="0"/>
              </a:rPr>
              <a:t>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0"/>
            <a:ext cx="7848600" cy="2163763"/>
          </a:xfrm>
        </p:spPr>
        <p:txBody>
          <a:bodyPr>
            <a:normAutofit fontScale="90000"/>
          </a:bodyPr>
          <a:lstStyle/>
          <a:p>
            <a:pPr eaLnBrk="1" hangingPunct="1"/>
            <a:r>
              <a:rPr lang="en-US" b="1" dirty="0">
                <a:solidFill>
                  <a:schemeClr val="bg1"/>
                </a:solidFill>
                <a:latin typeface="Arial" charset="0"/>
              </a:rPr>
              <a:t>A.  </a:t>
            </a:r>
            <a:r>
              <a:rPr lang="en-US" b="1" dirty="0" err="1" smtClean="0">
                <a:solidFill>
                  <a:schemeClr val="bg1"/>
                </a:solidFill>
                <a:latin typeface="Arial" charset="0"/>
              </a:rPr>
              <a:t>Lãnh</a:t>
            </a:r>
            <a:r>
              <a:rPr lang="en-US" b="1" dirty="0" smtClean="0">
                <a:solidFill>
                  <a:schemeClr val="bg1"/>
                </a:solidFill>
                <a:latin typeface="Arial" charset="0"/>
              </a:rPr>
              <a:t> </a:t>
            </a:r>
            <a:r>
              <a:rPr lang="en-US" b="1" dirty="0" err="1" smtClean="0">
                <a:solidFill>
                  <a:schemeClr val="bg1"/>
                </a:solidFill>
                <a:latin typeface="Arial" charset="0"/>
              </a:rPr>
              <a:t>đạo—như</a:t>
            </a:r>
            <a:r>
              <a:rPr lang="en-US" b="1" dirty="0" smtClean="0">
                <a:solidFill>
                  <a:schemeClr val="bg1"/>
                </a:solidFill>
                <a:latin typeface="Arial" charset="0"/>
              </a:rPr>
              <a:t> </a:t>
            </a:r>
            <a:r>
              <a:rPr lang="en-US" b="1" dirty="0" err="1" smtClean="0">
                <a:solidFill>
                  <a:schemeClr val="bg1"/>
                </a:solidFill>
                <a:latin typeface="Arial" charset="0"/>
              </a:rPr>
              <a:t>tất</a:t>
            </a:r>
            <a:r>
              <a:rPr lang="en-US" b="1" dirty="0" smtClean="0">
                <a:solidFill>
                  <a:schemeClr val="bg1"/>
                </a:solidFill>
                <a:latin typeface="Arial" charset="0"/>
              </a:rPr>
              <a:t> </a:t>
            </a:r>
            <a:r>
              <a:rPr lang="en-US" b="1" dirty="0" err="1" smtClean="0">
                <a:solidFill>
                  <a:schemeClr val="bg1"/>
                </a:solidFill>
                <a:latin typeface="Arial" charset="0"/>
              </a:rPr>
              <a:t>cả</a:t>
            </a:r>
            <a:r>
              <a:rPr lang="en-US" b="1" dirty="0" smtClean="0">
                <a:solidFill>
                  <a:schemeClr val="bg1"/>
                </a:solidFill>
                <a:latin typeface="Arial" charset="0"/>
              </a:rPr>
              <a:t> </a:t>
            </a:r>
            <a:r>
              <a:rPr lang="en-US" b="1" dirty="0" err="1" smtClean="0">
                <a:solidFill>
                  <a:schemeClr val="bg1"/>
                </a:solidFill>
                <a:latin typeface="Arial" charset="0"/>
              </a:rPr>
              <a:t>chúng</a:t>
            </a:r>
            <a:r>
              <a:rPr lang="en-US" b="1" dirty="0" smtClean="0">
                <a:solidFill>
                  <a:schemeClr val="bg1"/>
                </a:solidFill>
                <a:latin typeface="Arial" charset="0"/>
              </a:rPr>
              <a:t> </a:t>
            </a:r>
            <a:r>
              <a:rPr lang="en-US" b="1" dirty="0" err="1" smtClean="0">
                <a:solidFill>
                  <a:schemeClr val="bg1"/>
                </a:solidFill>
                <a:latin typeface="Arial" charset="0"/>
              </a:rPr>
              <a:t>ta</a:t>
            </a:r>
            <a:r>
              <a:rPr lang="en-US" b="1" dirty="0" smtClean="0">
                <a:solidFill>
                  <a:schemeClr val="bg1"/>
                </a:solidFill>
                <a:latin typeface="Arial" charset="0"/>
              </a:rPr>
              <a:t> –</a:t>
            </a:r>
            <a:r>
              <a:rPr lang="en-US" b="1" dirty="0" err="1" smtClean="0">
                <a:solidFill>
                  <a:schemeClr val="bg1"/>
                </a:solidFill>
                <a:latin typeface="Arial" charset="0"/>
              </a:rPr>
              <a:t>chỉ</a:t>
            </a:r>
            <a:r>
              <a:rPr lang="en-US" b="1" dirty="0" smtClean="0">
                <a:solidFill>
                  <a:schemeClr val="bg1"/>
                </a:solidFill>
                <a:latin typeface="Arial" charset="0"/>
              </a:rPr>
              <a:t> </a:t>
            </a:r>
            <a:r>
              <a:rPr lang="en-US" b="1" dirty="0" err="1" smtClean="0">
                <a:solidFill>
                  <a:schemeClr val="bg1"/>
                </a:solidFill>
                <a:latin typeface="Arial" charset="0"/>
              </a:rPr>
              <a:t>là</a:t>
            </a:r>
            <a:r>
              <a:rPr lang="en-US" b="1" dirty="0" smtClean="0">
                <a:solidFill>
                  <a:schemeClr val="bg1"/>
                </a:solidFill>
                <a:latin typeface="Arial" charset="0"/>
              </a:rPr>
              <a:t> </a:t>
            </a:r>
            <a:r>
              <a:rPr lang="en-US" b="1" dirty="0" err="1" smtClean="0">
                <a:solidFill>
                  <a:schemeClr val="bg1"/>
                </a:solidFill>
                <a:latin typeface="Arial" charset="0"/>
              </a:rPr>
              <a:t>những</a:t>
            </a:r>
            <a:r>
              <a:rPr lang="en-US" b="1" dirty="0" smtClean="0">
                <a:solidFill>
                  <a:schemeClr val="bg1"/>
                </a:solidFill>
                <a:latin typeface="Arial" charset="0"/>
              </a:rPr>
              <a:t> </a:t>
            </a:r>
            <a:r>
              <a:rPr lang="en-US" b="1" dirty="0" err="1" smtClean="0">
                <a:solidFill>
                  <a:schemeClr val="bg1"/>
                </a:solidFill>
                <a:latin typeface="Arial" charset="0"/>
              </a:rPr>
              <a:t>công</a:t>
            </a:r>
            <a:r>
              <a:rPr lang="en-US" b="1" dirty="0" smtClean="0">
                <a:solidFill>
                  <a:schemeClr val="bg1"/>
                </a:solidFill>
                <a:latin typeface="Arial" charset="0"/>
              </a:rPr>
              <a:t> </a:t>
            </a:r>
            <a:r>
              <a:rPr lang="en-US" b="1" dirty="0" err="1" smtClean="0">
                <a:solidFill>
                  <a:schemeClr val="bg1"/>
                </a:solidFill>
                <a:latin typeface="Arial" charset="0"/>
              </a:rPr>
              <a:t>cụ</a:t>
            </a:r>
            <a:r>
              <a:rPr lang="en-US" b="1" dirty="0" smtClean="0">
                <a:solidFill>
                  <a:schemeClr val="bg1"/>
                </a:solidFill>
                <a:latin typeface="Arial" charset="0"/>
              </a:rPr>
              <a:t> </a:t>
            </a:r>
            <a:r>
              <a:rPr lang="en-US" b="1" dirty="0" err="1" smtClean="0">
                <a:solidFill>
                  <a:schemeClr val="bg1"/>
                </a:solidFill>
                <a:latin typeface="Arial" charset="0"/>
              </a:rPr>
              <a:t>của</a:t>
            </a:r>
            <a:r>
              <a:rPr lang="en-US" b="1" dirty="0" smtClean="0">
                <a:solidFill>
                  <a:schemeClr val="bg1"/>
                </a:solidFill>
                <a:latin typeface="Arial" charset="0"/>
              </a:rPr>
              <a:t> </a:t>
            </a:r>
            <a:r>
              <a:rPr lang="en-US" b="1" dirty="0" err="1" smtClean="0">
                <a:solidFill>
                  <a:schemeClr val="bg1"/>
                </a:solidFill>
                <a:latin typeface="Arial" charset="0"/>
              </a:rPr>
              <a:t>Chúa</a:t>
            </a:r>
            <a:r>
              <a:rPr lang="en-US" b="1" dirty="0" smtClean="0">
                <a:solidFill>
                  <a:schemeClr val="bg1"/>
                </a:solidFill>
                <a:latin typeface="Arial" charset="0"/>
              </a:rPr>
              <a:t> &amp; </a:t>
            </a:r>
            <a:r>
              <a:rPr lang="en-US" b="1" dirty="0" err="1" smtClean="0">
                <a:solidFill>
                  <a:schemeClr val="bg1"/>
                </a:solidFill>
                <a:latin typeface="Arial" charset="0"/>
              </a:rPr>
              <a:t>phải</a:t>
            </a:r>
            <a:r>
              <a:rPr lang="en-US" b="1" dirty="0" smtClean="0">
                <a:solidFill>
                  <a:schemeClr val="bg1"/>
                </a:solidFill>
                <a:latin typeface="Arial" charset="0"/>
              </a:rPr>
              <a:t> </a:t>
            </a:r>
            <a:r>
              <a:rPr lang="en-US" b="1" dirty="0" err="1" smtClean="0">
                <a:solidFill>
                  <a:schemeClr val="bg1"/>
                </a:solidFill>
                <a:latin typeface="Arial" charset="0"/>
              </a:rPr>
              <a:t>chịu</a:t>
            </a:r>
            <a:r>
              <a:rPr lang="en-US" b="1" dirty="0" smtClean="0">
                <a:solidFill>
                  <a:schemeClr val="bg1"/>
                </a:solidFill>
                <a:latin typeface="Arial" charset="0"/>
              </a:rPr>
              <a:t> </a:t>
            </a:r>
            <a:r>
              <a:rPr lang="en-US" b="1" dirty="0" err="1" smtClean="0">
                <a:solidFill>
                  <a:schemeClr val="bg1"/>
                </a:solidFill>
                <a:latin typeface="Arial" charset="0"/>
              </a:rPr>
              <a:t>trách</a:t>
            </a:r>
            <a:r>
              <a:rPr lang="en-US" b="1" dirty="0" smtClean="0">
                <a:solidFill>
                  <a:schemeClr val="bg1"/>
                </a:solidFill>
                <a:latin typeface="Arial" charset="0"/>
              </a:rPr>
              <a:t> </a:t>
            </a:r>
            <a:r>
              <a:rPr lang="en-US" b="1" dirty="0" err="1" smtClean="0">
                <a:solidFill>
                  <a:schemeClr val="bg1"/>
                </a:solidFill>
                <a:latin typeface="Arial" charset="0"/>
              </a:rPr>
              <a:t>nhiệm</a:t>
            </a:r>
            <a:r>
              <a:rPr lang="en-US" b="1" dirty="0" smtClean="0">
                <a:solidFill>
                  <a:schemeClr val="bg1"/>
                </a:solidFill>
                <a:latin typeface="Arial" charset="0"/>
              </a:rPr>
              <a:t> </a:t>
            </a:r>
            <a:r>
              <a:rPr lang="en-US" b="1" dirty="0" err="1" smtClean="0">
                <a:solidFill>
                  <a:schemeClr val="bg1"/>
                </a:solidFill>
                <a:latin typeface="Arial" charset="0"/>
              </a:rPr>
              <a:t>trước</a:t>
            </a:r>
            <a:r>
              <a:rPr lang="en-US" b="1" dirty="0" smtClean="0">
                <a:solidFill>
                  <a:schemeClr val="bg1"/>
                </a:solidFill>
                <a:latin typeface="Arial" charset="0"/>
              </a:rPr>
              <a:t> </a:t>
            </a:r>
            <a:r>
              <a:rPr lang="en-US" b="1" dirty="0" err="1" smtClean="0">
                <a:solidFill>
                  <a:schemeClr val="bg1"/>
                </a:solidFill>
                <a:latin typeface="Arial" charset="0"/>
              </a:rPr>
              <a:t>Ngài</a:t>
            </a:r>
            <a:r>
              <a:rPr lang="en-US" b="1" dirty="0" smtClean="0">
                <a:solidFill>
                  <a:schemeClr val="bg1"/>
                </a:solidFill>
                <a:latin typeface="Arial" charset="0"/>
              </a:rPr>
              <a:t> </a:t>
            </a:r>
            <a:r>
              <a:rPr lang="en-US" b="1" dirty="0">
                <a:solidFill>
                  <a:schemeClr val="bg1"/>
                </a:solidFill>
                <a:latin typeface="Arial" charset="0"/>
              </a:rPr>
              <a:t>(5-15)</a:t>
            </a:r>
            <a:endParaRPr lang="en-US" dirty="0">
              <a:latin typeface="Arial" charset="0"/>
            </a:endParaRPr>
          </a:p>
        </p:txBody>
      </p:sp>
      <p:pic>
        <p:nvPicPr>
          <p:cNvPr id="3074"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normAutofit/>
          </a:bodyPr>
          <a:lstStyle/>
          <a:p>
            <a:pPr marL="758825" indent="-758825" algn="l"/>
            <a:r>
              <a:rPr lang="en-US" sz="3600" b="1" dirty="0" smtClean="0">
                <a:solidFill>
                  <a:schemeClr val="bg1"/>
                </a:solidFill>
                <a:effectLst>
                  <a:outerShdw blurRad="38100" dist="38100" dir="2700000" algn="tl">
                    <a:srgbClr val="000000"/>
                  </a:outerShdw>
                </a:effectLst>
                <a:latin typeface="Arial" charset="0"/>
              </a:rPr>
              <a:t> </a:t>
            </a:r>
            <a:r>
              <a:rPr lang="en-US" sz="3600" b="1" dirty="0" smtClean="0">
                <a:solidFill>
                  <a:schemeClr val="bg1"/>
                </a:solidFill>
                <a:latin typeface="Arial" charset="0"/>
              </a:rPr>
              <a:t>A.  </a:t>
            </a:r>
            <a:r>
              <a:rPr lang="en-US" sz="3600" b="1" dirty="0" err="1" smtClean="0">
                <a:solidFill>
                  <a:schemeClr val="bg1"/>
                </a:solidFill>
                <a:latin typeface="Arial" charset="0"/>
              </a:rPr>
              <a:t>Lãnh</a:t>
            </a:r>
            <a:r>
              <a:rPr lang="en-US" sz="3600" b="1" dirty="0" smtClean="0">
                <a:solidFill>
                  <a:schemeClr val="bg1"/>
                </a:solidFill>
                <a:latin typeface="Arial" charset="0"/>
              </a:rPr>
              <a:t> </a:t>
            </a:r>
            <a:r>
              <a:rPr lang="en-US" sz="3600" b="1" dirty="0" err="1" smtClean="0">
                <a:solidFill>
                  <a:schemeClr val="bg1"/>
                </a:solidFill>
                <a:latin typeface="Arial" charset="0"/>
              </a:rPr>
              <a:t>đạo—như</a:t>
            </a:r>
            <a:r>
              <a:rPr lang="en-US" sz="3600" b="1" dirty="0" smtClean="0">
                <a:solidFill>
                  <a:schemeClr val="bg1"/>
                </a:solidFill>
                <a:latin typeface="Arial" charset="0"/>
              </a:rPr>
              <a:t> </a:t>
            </a:r>
            <a:r>
              <a:rPr lang="en-US" sz="3600" b="1" dirty="0" err="1" smtClean="0">
                <a:solidFill>
                  <a:schemeClr val="bg1"/>
                </a:solidFill>
                <a:latin typeface="Arial" charset="0"/>
              </a:rPr>
              <a:t>tất</a:t>
            </a:r>
            <a:r>
              <a:rPr lang="en-US" sz="3600" b="1" dirty="0" smtClean="0">
                <a:solidFill>
                  <a:schemeClr val="bg1"/>
                </a:solidFill>
                <a:latin typeface="Arial" charset="0"/>
              </a:rPr>
              <a:t> </a:t>
            </a:r>
            <a:r>
              <a:rPr lang="en-US" sz="3600" b="1" dirty="0" err="1" smtClean="0">
                <a:solidFill>
                  <a:schemeClr val="bg1"/>
                </a:solidFill>
                <a:latin typeface="Arial" charset="0"/>
              </a:rPr>
              <a:t>cả</a:t>
            </a:r>
            <a:r>
              <a:rPr lang="en-US" sz="3600" b="1" dirty="0" smtClean="0">
                <a:solidFill>
                  <a:schemeClr val="bg1"/>
                </a:solidFill>
                <a:latin typeface="Arial" charset="0"/>
              </a:rPr>
              <a:t> </a:t>
            </a:r>
            <a:r>
              <a:rPr lang="en-US" sz="3600" b="1" dirty="0" err="1" smtClean="0">
                <a:solidFill>
                  <a:schemeClr val="bg1"/>
                </a:solidFill>
                <a:latin typeface="Arial" charset="0"/>
              </a:rPr>
              <a:t>chúng</a:t>
            </a:r>
            <a:r>
              <a:rPr lang="en-US" sz="3600" b="1" dirty="0" smtClean="0">
                <a:solidFill>
                  <a:schemeClr val="bg1"/>
                </a:solidFill>
                <a:latin typeface="Arial" charset="0"/>
              </a:rPr>
              <a:t> </a:t>
            </a:r>
            <a:r>
              <a:rPr lang="en-US" sz="3600" b="1" dirty="0" err="1" smtClean="0">
                <a:solidFill>
                  <a:schemeClr val="bg1"/>
                </a:solidFill>
                <a:latin typeface="Arial" charset="0"/>
              </a:rPr>
              <a:t>ta</a:t>
            </a:r>
            <a:r>
              <a:rPr lang="en-US" sz="3600" b="1" dirty="0" smtClean="0">
                <a:solidFill>
                  <a:schemeClr val="bg1"/>
                </a:solidFill>
                <a:latin typeface="Arial" charset="0"/>
              </a:rPr>
              <a:t> –</a:t>
            </a:r>
            <a:r>
              <a:rPr lang="en-US" sz="3600" b="1" dirty="0" err="1" smtClean="0">
                <a:solidFill>
                  <a:schemeClr val="bg1"/>
                </a:solidFill>
                <a:latin typeface="Arial" charset="0"/>
              </a:rPr>
              <a:t>chỉ</a:t>
            </a:r>
            <a:r>
              <a:rPr lang="en-US" sz="3600" b="1" dirty="0" smtClean="0">
                <a:solidFill>
                  <a:schemeClr val="bg1"/>
                </a:solidFill>
                <a:latin typeface="Arial" charset="0"/>
              </a:rPr>
              <a:t> </a:t>
            </a:r>
            <a:r>
              <a:rPr lang="en-US" sz="3600" b="1" dirty="0" err="1" smtClean="0">
                <a:solidFill>
                  <a:schemeClr val="bg1"/>
                </a:solidFill>
                <a:latin typeface="Arial" charset="0"/>
              </a:rPr>
              <a:t>là</a:t>
            </a:r>
            <a:r>
              <a:rPr lang="en-US" sz="3600" b="1" dirty="0" smtClean="0">
                <a:solidFill>
                  <a:schemeClr val="bg1"/>
                </a:solidFill>
                <a:latin typeface="Arial" charset="0"/>
              </a:rPr>
              <a:t> </a:t>
            </a:r>
            <a:r>
              <a:rPr lang="en-US" sz="3600" b="1" dirty="0" err="1" smtClean="0">
                <a:solidFill>
                  <a:schemeClr val="bg1"/>
                </a:solidFill>
                <a:latin typeface="Arial" charset="0"/>
              </a:rPr>
              <a:t>những</a:t>
            </a:r>
            <a:r>
              <a:rPr lang="en-US" sz="3600" b="1" dirty="0" smtClean="0">
                <a:solidFill>
                  <a:schemeClr val="bg1"/>
                </a:solidFill>
                <a:latin typeface="Arial" charset="0"/>
              </a:rPr>
              <a:t> </a:t>
            </a:r>
            <a:r>
              <a:rPr lang="en-US" sz="3600" b="1" dirty="0" err="1" smtClean="0">
                <a:solidFill>
                  <a:schemeClr val="bg1"/>
                </a:solidFill>
                <a:latin typeface="Arial" charset="0"/>
              </a:rPr>
              <a:t>công</a:t>
            </a:r>
            <a:r>
              <a:rPr lang="en-US" sz="3600" b="1" dirty="0" smtClean="0">
                <a:solidFill>
                  <a:schemeClr val="bg1"/>
                </a:solidFill>
                <a:latin typeface="Arial" charset="0"/>
              </a:rPr>
              <a:t> </a:t>
            </a:r>
            <a:r>
              <a:rPr lang="en-US" sz="3600" b="1" dirty="0" err="1" smtClean="0">
                <a:solidFill>
                  <a:schemeClr val="bg1"/>
                </a:solidFill>
                <a:latin typeface="Arial" charset="0"/>
              </a:rPr>
              <a:t>cụ</a:t>
            </a:r>
            <a:r>
              <a:rPr lang="en-US" sz="3600" b="1" dirty="0" smtClean="0">
                <a:solidFill>
                  <a:schemeClr val="bg1"/>
                </a:solidFill>
                <a:latin typeface="Arial" charset="0"/>
              </a:rPr>
              <a:t> </a:t>
            </a:r>
            <a:r>
              <a:rPr lang="en-US" sz="3600" b="1" dirty="0" err="1" smtClean="0">
                <a:solidFill>
                  <a:schemeClr val="bg1"/>
                </a:solidFill>
                <a:latin typeface="Arial" charset="0"/>
              </a:rPr>
              <a:t>của</a:t>
            </a:r>
            <a:r>
              <a:rPr lang="en-US" sz="3600" b="1" dirty="0" smtClean="0">
                <a:solidFill>
                  <a:schemeClr val="bg1"/>
                </a:solidFill>
                <a:latin typeface="Arial" charset="0"/>
              </a:rPr>
              <a:t> </a:t>
            </a:r>
            <a:r>
              <a:rPr lang="en-US" sz="3600" b="1" dirty="0" err="1" smtClean="0">
                <a:solidFill>
                  <a:schemeClr val="bg1"/>
                </a:solidFill>
                <a:latin typeface="Arial" charset="0"/>
              </a:rPr>
              <a:t>Chúa</a:t>
            </a:r>
            <a:r>
              <a:rPr lang="en-US" sz="3600" b="1" dirty="0" smtClean="0">
                <a:solidFill>
                  <a:schemeClr val="bg1"/>
                </a:solidFill>
                <a:latin typeface="Arial" charset="0"/>
              </a:rPr>
              <a:t> &amp; </a:t>
            </a:r>
            <a:r>
              <a:rPr lang="en-US" sz="3600" b="1" dirty="0" err="1" smtClean="0">
                <a:solidFill>
                  <a:schemeClr val="bg1"/>
                </a:solidFill>
                <a:latin typeface="Arial" charset="0"/>
              </a:rPr>
              <a:t>phải</a:t>
            </a:r>
            <a:r>
              <a:rPr lang="en-US" sz="3600" b="1" dirty="0" smtClean="0">
                <a:solidFill>
                  <a:schemeClr val="bg1"/>
                </a:solidFill>
                <a:latin typeface="Arial" charset="0"/>
              </a:rPr>
              <a:t> </a:t>
            </a:r>
            <a:r>
              <a:rPr lang="en-US" sz="3600" b="1" dirty="0" err="1" smtClean="0">
                <a:solidFill>
                  <a:schemeClr val="bg1"/>
                </a:solidFill>
                <a:latin typeface="Arial" charset="0"/>
              </a:rPr>
              <a:t>chịu</a:t>
            </a:r>
            <a:r>
              <a:rPr lang="en-US" sz="3600" b="1" dirty="0" smtClean="0">
                <a:solidFill>
                  <a:schemeClr val="bg1"/>
                </a:solidFill>
                <a:latin typeface="Arial" charset="0"/>
              </a:rPr>
              <a:t> </a:t>
            </a:r>
            <a:r>
              <a:rPr lang="en-US" sz="3600" b="1" dirty="0" err="1" smtClean="0">
                <a:solidFill>
                  <a:schemeClr val="bg1"/>
                </a:solidFill>
                <a:latin typeface="Arial" charset="0"/>
              </a:rPr>
              <a:t>trách</a:t>
            </a:r>
            <a:r>
              <a:rPr lang="en-US" sz="3600" b="1" dirty="0" smtClean="0">
                <a:solidFill>
                  <a:schemeClr val="bg1"/>
                </a:solidFill>
                <a:latin typeface="Arial" charset="0"/>
              </a:rPr>
              <a:t> </a:t>
            </a:r>
            <a:r>
              <a:rPr lang="en-US" sz="3600" b="1" dirty="0" err="1" smtClean="0">
                <a:solidFill>
                  <a:schemeClr val="bg1"/>
                </a:solidFill>
                <a:latin typeface="Arial" charset="0"/>
              </a:rPr>
              <a:t>nhiệm</a:t>
            </a:r>
            <a:r>
              <a:rPr lang="en-US" sz="3600" b="1" dirty="0" smtClean="0">
                <a:solidFill>
                  <a:schemeClr val="bg1"/>
                </a:solidFill>
                <a:latin typeface="Arial" charset="0"/>
              </a:rPr>
              <a:t> </a:t>
            </a:r>
            <a:r>
              <a:rPr lang="en-US" sz="3600" b="1" dirty="0" err="1" smtClean="0">
                <a:solidFill>
                  <a:schemeClr val="bg1"/>
                </a:solidFill>
                <a:latin typeface="Arial" charset="0"/>
              </a:rPr>
              <a:t>trước</a:t>
            </a:r>
            <a:r>
              <a:rPr lang="en-US" sz="3600" b="1" dirty="0" smtClean="0">
                <a:solidFill>
                  <a:schemeClr val="bg1"/>
                </a:solidFill>
                <a:latin typeface="Arial" charset="0"/>
              </a:rPr>
              <a:t> </a:t>
            </a:r>
            <a:r>
              <a:rPr lang="en-US" sz="3600" b="1" dirty="0" err="1" smtClean="0">
                <a:solidFill>
                  <a:schemeClr val="bg1"/>
                </a:solidFill>
                <a:latin typeface="Arial" charset="0"/>
              </a:rPr>
              <a:t>Ngài</a:t>
            </a:r>
            <a:r>
              <a:rPr lang="en-US" sz="3600" b="1" dirty="0" smtClean="0">
                <a:solidFill>
                  <a:schemeClr val="bg1"/>
                </a:solidFill>
                <a:latin typeface="Arial" charset="0"/>
              </a:rPr>
              <a:t> (5-15)</a:t>
            </a:r>
            <a:endParaRPr lang="en-US" sz="3600" dirty="0">
              <a:latin typeface="Arial" charset="0"/>
            </a:endParaRPr>
          </a:p>
        </p:txBody>
      </p:sp>
      <p:sp>
        <p:nvSpPr>
          <p:cNvPr id="589829" name="Rectangle 5"/>
          <p:cNvSpPr>
            <a:spLocks noChangeArrowheads="1"/>
          </p:cNvSpPr>
          <p:nvPr/>
        </p:nvSpPr>
        <p:spPr bwMode="auto">
          <a:xfrm>
            <a:off x="838200" y="2438400"/>
            <a:ext cx="7848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1.  </a:t>
            </a:r>
            <a:r>
              <a:rPr lang="en-US" sz="4000" dirty="0" err="1" smtClean="0">
                <a:solidFill>
                  <a:srgbClr val="FFFFFF"/>
                </a:solidFill>
              </a:rPr>
              <a:t>Chúa</a:t>
            </a:r>
            <a:r>
              <a:rPr lang="en-US" sz="4000" dirty="0" smtClean="0">
                <a:solidFill>
                  <a:srgbClr val="FFFFFF"/>
                </a:solidFill>
              </a:rPr>
              <a:t> </a:t>
            </a:r>
            <a:r>
              <a:rPr lang="en-US" sz="4000" dirty="0" err="1" smtClean="0">
                <a:solidFill>
                  <a:srgbClr val="FFF813"/>
                </a:solidFill>
              </a:rPr>
              <a:t>khiến</a:t>
            </a:r>
            <a:r>
              <a:rPr lang="en-US" sz="4000" dirty="0" smtClean="0">
                <a:solidFill>
                  <a:srgbClr val="FFF813"/>
                </a:solidFill>
              </a:rPr>
              <a:t> </a:t>
            </a:r>
            <a:r>
              <a:rPr lang="en-US" sz="4000" dirty="0" err="1" smtClean="0">
                <a:solidFill>
                  <a:srgbClr val="FFF813"/>
                </a:solidFill>
              </a:rPr>
              <a:t>Hội</a:t>
            </a:r>
            <a:r>
              <a:rPr lang="en-US" sz="4000" dirty="0" smtClean="0">
                <a:solidFill>
                  <a:srgbClr val="FFF813"/>
                </a:solidFill>
              </a:rPr>
              <a:t> </a:t>
            </a:r>
            <a:r>
              <a:rPr lang="en-US" sz="4000" dirty="0" err="1" smtClean="0">
                <a:solidFill>
                  <a:srgbClr val="FFF813"/>
                </a:solidFill>
              </a:rPr>
              <a:t>Thánh</a:t>
            </a:r>
            <a:r>
              <a:rPr lang="en-US" sz="4000" dirty="0" smtClean="0">
                <a:solidFill>
                  <a:srgbClr val="FFF813"/>
                </a:solidFill>
              </a:rPr>
              <a:t> </a:t>
            </a:r>
            <a:r>
              <a:rPr lang="en-US" sz="4000" dirty="0" err="1" smtClean="0">
                <a:solidFill>
                  <a:srgbClr val="FFF813"/>
                </a:solidFill>
              </a:rPr>
              <a:t>tăng</a:t>
            </a:r>
            <a:r>
              <a:rPr lang="en-US" sz="4000" dirty="0" smtClean="0">
                <a:solidFill>
                  <a:srgbClr val="FFF813"/>
                </a:solidFill>
              </a:rPr>
              <a:t> </a:t>
            </a:r>
            <a:r>
              <a:rPr lang="en-US" sz="4000" dirty="0" err="1" smtClean="0">
                <a:solidFill>
                  <a:srgbClr val="FFF813"/>
                </a:solidFill>
              </a:rPr>
              <a:t>trưởng</a:t>
            </a:r>
            <a:r>
              <a:rPr lang="en-US" sz="4000" dirty="0" smtClean="0">
                <a:solidFill>
                  <a:srgbClr val="FFFFFF"/>
                </a:solidFill>
              </a:rPr>
              <a:t>, </a:t>
            </a:r>
            <a:r>
              <a:rPr lang="en-US" sz="4000" dirty="0" err="1" smtClean="0">
                <a:solidFill>
                  <a:srgbClr val="FFFFFF"/>
                </a:solidFill>
              </a:rPr>
              <a:t>chứ</a:t>
            </a:r>
            <a:r>
              <a:rPr lang="en-US" sz="4000" dirty="0" smtClean="0">
                <a:solidFill>
                  <a:srgbClr val="FFFFFF"/>
                </a:solidFill>
              </a:rPr>
              <a:t> </a:t>
            </a:r>
            <a:r>
              <a:rPr lang="en-US" sz="4000" dirty="0" err="1" smtClean="0">
                <a:solidFill>
                  <a:srgbClr val="FFFFFF"/>
                </a:solidFill>
              </a:rPr>
              <a:t>không</a:t>
            </a:r>
            <a:r>
              <a:rPr lang="en-US" sz="4000" dirty="0" smtClean="0">
                <a:solidFill>
                  <a:srgbClr val="FFFFFF"/>
                </a:solidFill>
              </a:rPr>
              <a:t> </a:t>
            </a:r>
            <a:r>
              <a:rPr lang="en-US" sz="4000" dirty="0" err="1" smtClean="0">
                <a:solidFill>
                  <a:srgbClr val="FFFFFF"/>
                </a:solidFill>
              </a:rPr>
              <a:t>phải</a:t>
            </a:r>
            <a:r>
              <a:rPr lang="en-US" sz="4000" dirty="0" smtClean="0">
                <a:solidFill>
                  <a:srgbClr val="FFFFFF"/>
                </a:solidFill>
              </a:rPr>
              <a:t> </a:t>
            </a:r>
            <a:r>
              <a:rPr lang="en-US" sz="4000" dirty="0" err="1" smtClean="0">
                <a:solidFill>
                  <a:srgbClr val="FFFFFF"/>
                </a:solidFill>
              </a:rPr>
              <a:t>lãnh</a:t>
            </a:r>
            <a:r>
              <a:rPr lang="en-US" sz="4000" dirty="0" smtClean="0">
                <a:solidFill>
                  <a:srgbClr val="FFFFFF"/>
                </a:solidFill>
              </a:rPr>
              <a:t> </a:t>
            </a:r>
            <a:r>
              <a:rPr lang="en-US" sz="4000" dirty="0" err="1" smtClean="0">
                <a:solidFill>
                  <a:srgbClr val="FFFFFF"/>
                </a:solidFill>
              </a:rPr>
              <a:t>đạo</a:t>
            </a:r>
            <a:r>
              <a:rPr lang="en-US" sz="4000" dirty="0" smtClean="0">
                <a:solidFill>
                  <a:srgbClr val="FFFFFF"/>
                </a:solidFill>
              </a:rPr>
              <a:t> </a:t>
            </a:r>
            <a:r>
              <a:rPr lang="en-US" sz="4000" dirty="0">
                <a:solidFill>
                  <a:srgbClr val="FFFFFF"/>
                </a:solidFill>
              </a:rPr>
              <a:t>(5-9).</a:t>
            </a:r>
            <a:endParaRPr lang="en-US" sz="4000" b="0" dirty="0">
              <a:solidFill>
                <a:srgbClr val="000000"/>
              </a:solidFill>
            </a:endParaRPr>
          </a:p>
        </p:txBody>
      </p:sp>
      <p:sp>
        <p:nvSpPr>
          <p:cNvPr id="589832" name="Rectangle 8"/>
          <p:cNvSpPr>
            <a:spLocks noChangeArrowheads="1"/>
          </p:cNvSpPr>
          <p:nvPr/>
        </p:nvSpPr>
        <p:spPr bwMode="auto">
          <a:xfrm>
            <a:off x="838200" y="4343400"/>
            <a:ext cx="784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2.  </a:t>
            </a:r>
            <a:r>
              <a:rPr lang="en-US" sz="4000" dirty="0" err="1" smtClean="0">
                <a:solidFill>
                  <a:srgbClr val="FFFFFF"/>
                </a:solidFill>
              </a:rPr>
              <a:t>Chúa</a:t>
            </a:r>
            <a:r>
              <a:rPr lang="en-US" sz="4000" dirty="0" smtClean="0">
                <a:solidFill>
                  <a:srgbClr val="FFFFFF"/>
                </a:solidFill>
              </a:rPr>
              <a:t> </a:t>
            </a:r>
            <a:r>
              <a:rPr lang="en-US" sz="4000" dirty="0" err="1" smtClean="0">
                <a:solidFill>
                  <a:srgbClr val="FFF813"/>
                </a:solidFill>
              </a:rPr>
              <a:t>sẽ</a:t>
            </a:r>
            <a:r>
              <a:rPr lang="en-US" sz="4000" dirty="0" smtClean="0">
                <a:solidFill>
                  <a:srgbClr val="FFF813"/>
                </a:solidFill>
              </a:rPr>
              <a:t> </a:t>
            </a:r>
            <a:r>
              <a:rPr lang="en-US" sz="4000" dirty="0" err="1" smtClean="0">
                <a:solidFill>
                  <a:srgbClr val="FFF813"/>
                </a:solidFill>
              </a:rPr>
              <a:t>thưởng</a:t>
            </a:r>
            <a:r>
              <a:rPr lang="en-US" sz="4000" dirty="0" smtClean="0">
                <a:solidFill>
                  <a:srgbClr val="FFFFFF"/>
                </a:solidFill>
              </a:rPr>
              <a:t> </a:t>
            </a:r>
            <a:r>
              <a:rPr lang="en-US" sz="4000" dirty="0" err="1" smtClean="0">
                <a:solidFill>
                  <a:srgbClr val="FFFFFF"/>
                </a:solidFill>
              </a:rPr>
              <a:t>cho</a:t>
            </a:r>
            <a:r>
              <a:rPr lang="en-US" sz="4000" dirty="0" smtClean="0">
                <a:solidFill>
                  <a:srgbClr val="FFFFFF"/>
                </a:solidFill>
              </a:rPr>
              <a:t> </a:t>
            </a:r>
            <a:r>
              <a:rPr lang="en-US" sz="4000" dirty="0" err="1" smtClean="0">
                <a:solidFill>
                  <a:srgbClr val="FFFFFF"/>
                </a:solidFill>
              </a:rPr>
              <a:t>sự</a:t>
            </a:r>
            <a:r>
              <a:rPr lang="en-US" sz="4000" dirty="0" smtClean="0">
                <a:solidFill>
                  <a:srgbClr val="FFFFFF"/>
                </a:solidFill>
              </a:rPr>
              <a:t> </a:t>
            </a:r>
            <a:r>
              <a:rPr lang="en-US" sz="4000" dirty="0" err="1" smtClean="0">
                <a:solidFill>
                  <a:srgbClr val="FFFFFF"/>
                </a:solidFill>
              </a:rPr>
              <a:t>phục</a:t>
            </a:r>
            <a:r>
              <a:rPr lang="en-US" sz="4000" dirty="0" smtClean="0">
                <a:solidFill>
                  <a:srgbClr val="FFFFFF"/>
                </a:solidFill>
              </a:rPr>
              <a:t> </a:t>
            </a:r>
            <a:r>
              <a:rPr lang="en-US" sz="4000" dirty="0" err="1" smtClean="0">
                <a:solidFill>
                  <a:srgbClr val="FFFFFF"/>
                </a:solidFill>
              </a:rPr>
              <a:t>vụ</a:t>
            </a:r>
            <a:r>
              <a:rPr lang="en-US" sz="4000" dirty="0" smtClean="0">
                <a:solidFill>
                  <a:srgbClr val="FFFFFF"/>
                </a:solidFill>
              </a:rPr>
              <a:t> </a:t>
            </a:r>
            <a:r>
              <a:rPr lang="en-US" sz="4000" dirty="0" err="1" smtClean="0">
                <a:solidFill>
                  <a:srgbClr val="FFFFFF"/>
                </a:solidFill>
              </a:rPr>
              <a:t>của</a:t>
            </a:r>
            <a:r>
              <a:rPr lang="en-US" sz="4000" dirty="0" smtClean="0">
                <a:solidFill>
                  <a:srgbClr val="FFFFFF"/>
                </a:solidFill>
              </a:rPr>
              <a:t> </a:t>
            </a:r>
            <a:r>
              <a:rPr lang="en-US" sz="4000" dirty="0" err="1" smtClean="0">
                <a:solidFill>
                  <a:srgbClr val="FFFFFF"/>
                </a:solidFill>
              </a:rPr>
              <a:t>tín</a:t>
            </a:r>
            <a:r>
              <a:rPr lang="en-US" sz="4000" dirty="0" smtClean="0">
                <a:solidFill>
                  <a:srgbClr val="FFFFFF"/>
                </a:solidFill>
              </a:rPr>
              <a:t> </a:t>
            </a:r>
            <a:r>
              <a:rPr lang="en-US" sz="4000" dirty="0" err="1" smtClean="0">
                <a:solidFill>
                  <a:srgbClr val="FFFFFF"/>
                </a:solidFill>
              </a:rPr>
              <a:t>hữu</a:t>
            </a:r>
            <a:r>
              <a:rPr lang="en-US" sz="4000" dirty="0" smtClean="0">
                <a:solidFill>
                  <a:srgbClr val="FFFFFF"/>
                </a:solidFill>
              </a:rPr>
              <a:t> </a:t>
            </a:r>
            <a:r>
              <a:rPr lang="en-US" sz="4000" dirty="0">
                <a:solidFill>
                  <a:srgbClr val="FFFFFF"/>
                </a:solidFill>
              </a:rPr>
              <a:t>(10-15).</a:t>
            </a:r>
            <a:endParaRPr lang="en-US" sz="4000" b="0" dirty="0">
              <a:solidFill>
                <a:srgbClr val="000000"/>
              </a:solidFill>
            </a:endParaRPr>
          </a:p>
        </p:txBody>
      </p:sp>
    </p:spTree>
    <p:extLst>
      <p:ext uri="{BB962C8B-B14F-4D97-AF65-F5344CB8AC3E}">
        <p14:creationId xmlns:p14="http://schemas.microsoft.com/office/powerpoint/2010/main" val="2230756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85397"/>
      </p:ext>
    </p:extLst>
  </p:cSld>
  <p:clrMapOvr>
    <a:masterClrMapping/>
  </p:clrMapOvr>
  <p:transition xmlns:p14="http://schemas.microsoft.com/office/powerpoint/2010/mai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6288" y="1524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endParaRPr lang="en-US" b="0"/>
          </a:p>
        </p:txBody>
      </p:sp>
      <p:sp>
        <p:nvSpPr>
          <p:cNvPr id="186373" name="Text Box 6"/>
          <p:cNvSpPr txBox="1">
            <a:spLocks noChangeArrowheads="1"/>
          </p:cNvSpPr>
          <p:nvPr/>
        </p:nvSpPr>
        <p:spPr bwMode="auto">
          <a:xfrm>
            <a:off x="304800" y="152400"/>
            <a:ext cx="8111516"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1 </a:t>
            </a:r>
            <a:r>
              <a:rPr lang="en-US" altLang="zh-CN" sz="2800" dirty="0" err="1" smtClean="0">
                <a:solidFill>
                  <a:srgbClr val="FFFFFF"/>
                </a:solidFill>
                <a:ea typeface="SimSun" charset="0"/>
                <a:cs typeface="SimSun" charset="0"/>
              </a:rPr>
              <a:t>Côrinhtô</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trong</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hành</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trình</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truyền</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giáo</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thứ</a:t>
            </a:r>
            <a:r>
              <a:rPr lang="en-US" altLang="zh-CN" sz="2800" dirty="0" smtClean="0">
                <a:solidFill>
                  <a:srgbClr val="FFFFFF"/>
                </a:solidFill>
                <a:ea typeface="SimSun" charset="0"/>
                <a:cs typeface="SimSun" charset="0"/>
              </a:rPr>
              <a:t> </a:t>
            </a:r>
            <a:r>
              <a:rPr lang="en-US" altLang="zh-CN" sz="2800" dirty="0" err="1" smtClean="0">
                <a:solidFill>
                  <a:srgbClr val="FFFFFF"/>
                </a:solidFill>
                <a:ea typeface="SimSun" charset="0"/>
                <a:cs typeface="SimSun" charset="0"/>
              </a:rPr>
              <a:t>ba</a:t>
            </a:r>
            <a:endParaRPr lang="en-US" altLang="zh-CN" sz="2800" dirty="0">
              <a:solidFill>
                <a:srgbClr val="FFFFFF"/>
              </a:solidFill>
              <a:ea typeface="SimSun" charset="0"/>
              <a:cs typeface="SimSun" charset="0"/>
            </a:endParaRPr>
          </a:p>
        </p:txBody>
      </p:sp>
      <p:sp>
        <p:nvSpPr>
          <p:cNvPr id="51207" name="Text Box 7"/>
          <p:cNvSpPr txBox="1">
            <a:spLocks noChangeArrowheads="1"/>
          </p:cNvSpPr>
          <p:nvPr/>
        </p:nvSpPr>
        <p:spPr bwMode="auto">
          <a:xfrm>
            <a:off x="2590800" y="3048000"/>
            <a:ext cx="1359668" cy="83099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smtClean="0">
                <a:solidFill>
                  <a:schemeClr val="bg1"/>
                </a:solidFill>
              </a:rPr>
              <a:t>Khởi</a:t>
            </a:r>
            <a:r>
              <a:rPr lang="en-US" dirty="0" smtClean="0">
                <a:solidFill>
                  <a:schemeClr val="bg1"/>
                </a:solidFill>
              </a:rPr>
              <a:t> </a:t>
            </a:r>
            <a:r>
              <a:rPr lang="en-US" dirty="0" err="1" smtClean="0">
                <a:solidFill>
                  <a:schemeClr val="bg1"/>
                </a:solidFill>
              </a:rPr>
              <a:t>đi</a:t>
            </a:r>
            <a:r>
              <a:rPr lang="en-US" dirty="0" smtClean="0">
                <a:solidFill>
                  <a:schemeClr val="bg1"/>
                </a:solidFill>
              </a:rPr>
              <a:t>:</a:t>
            </a:r>
            <a:endParaRPr lang="en-US" dirty="0">
              <a:solidFill>
                <a:schemeClr val="bg1"/>
              </a:solidFill>
            </a:endParaRPr>
          </a:p>
          <a:p>
            <a:pPr eaLnBrk="1" hangingPunct="1"/>
            <a:r>
              <a:rPr lang="en-US" dirty="0" err="1" smtClean="0">
                <a:solidFill>
                  <a:schemeClr val="bg1"/>
                </a:solidFill>
              </a:rPr>
              <a:t>Êphêsô</a:t>
            </a:r>
            <a:endParaRPr lang="en-US" dirty="0">
              <a:solidFill>
                <a:schemeClr val="bg1"/>
              </a:solidFill>
            </a:endParaRPr>
          </a:p>
        </p:txBody>
      </p:sp>
      <p:sp>
        <p:nvSpPr>
          <p:cNvPr id="51208" name="Text Box 8"/>
          <p:cNvSpPr txBox="1">
            <a:spLocks noChangeArrowheads="1"/>
          </p:cNvSpPr>
          <p:nvPr/>
        </p:nvSpPr>
        <p:spPr bwMode="auto">
          <a:xfrm>
            <a:off x="36513" y="3048000"/>
            <a:ext cx="1465466" cy="83099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smtClean="0">
                <a:solidFill>
                  <a:schemeClr val="bg1"/>
                </a:solidFill>
              </a:rPr>
              <a:t>Nơi</a:t>
            </a:r>
            <a:r>
              <a:rPr lang="en-US" dirty="0" smtClean="0">
                <a:solidFill>
                  <a:schemeClr val="bg1"/>
                </a:solidFill>
              </a:rPr>
              <a:t> </a:t>
            </a:r>
            <a:r>
              <a:rPr lang="en-US" dirty="0" err="1" smtClean="0">
                <a:solidFill>
                  <a:schemeClr val="bg1"/>
                </a:solidFill>
              </a:rPr>
              <a:t>đến</a:t>
            </a:r>
            <a:r>
              <a:rPr lang="en-US" dirty="0" smtClean="0">
                <a:solidFill>
                  <a:schemeClr val="bg1"/>
                </a:solidFill>
              </a:rPr>
              <a:t>:</a:t>
            </a:r>
            <a:endParaRPr lang="en-US" dirty="0">
              <a:solidFill>
                <a:schemeClr val="bg1"/>
              </a:solidFill>
            </a:endParaRPr>
          </a:p>
          <a:p>
            <a:pPr eaLnBrk="1" hangingPunct="1"/>
            <a:r>
              <a:rPr lang="en-US" dirty="0" err="1" smtClean="0">
                <a:solidFill>
                  <a:schemeClr val="bg1"/>
                </a:solidFill>
              </a:rPr>
              <a:t>Côrinhtô</a:t>
            </a:r>
            <a:endParaRPr lang="en-US" dirty="0">
              <a:solidFill>
                <a:schemeClr val="bg1"/>
              </a:solidFill>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32"/>
            <a:ext cx="6935688" cy="5158335"/>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3600" u="sng" dirty="0" err="1" smtClean="0">
                <a:solidFill>
                  <a:srgbClr val="FFFFFF"/>
                </a:solidFill>
                <a:effectLst>
                  <a:glow rad="127000">
                    <a:schemeClr val="tx1">
                      <a:alpha val="96000"/>
                    </a:schemeClr>
                  </a:glow>
                </a:effectLst>
                <a:latin typeface="Arial"/>
                <a:cs typeface="Arial"/>
              </a:rPr>
              <a:t>Hình</a:t>
            </a:r>
            <a:r>
              <a:rPr lang="en-US" sz="3600" u="sng" dirty="0" smtClean="0">
                <a:solidFill>
                  <a:srgbClr val="FFFFFF"/>
                </a:solidFill>
                <a:effectLst>
                  <a:glow rad="127000">
                    <a:schemeClr val="tx1">
                      <a:alpha val="96000"/>
                    </a:schemeClr>
                  </a:glow>
                </a:effectLst>
                <a:latin typeface="Arial"/>
                <a:cs typeface="Arial"/>
              </a:rPr>
              <a:t> </a:t>
            </a:r>
            <a:r>
              <a:rPr lang="en-US" sz="3600" u="sng" dirty="0" err="1" smtClean="0">
                <a:solidFill>
                  <a:srgbClr val="FFFFFF"/>
                </a:solidFill>
                <a:effectLst>
                  <a:glow rad="127000">
                    <a:schemeClr val="tx1">
                      <a:alpha val="96000"/>
                    </a:schemeClr>
                  </a:glow>
                </a:effectLst>
                <a:latin typeface="Arial"/>
                <a:cs typeface="Arial"/>
              </a:rPr>
              <a:t>thức</a:t>
            </a:r>
            <a:r>
              <a:rPr lang="en-US" sz="3600" u="sng" dirty="0" smtClean="0">
                <a:solidFill>
                  <a:srgbClr val="FFFFFF"/>
                </a:solidFill>
                <a:effectLst>
                  <a:glow rad="127000">
                    <a:schemeClr val="tx1">
                      <a:alpha val="96000"/>
                    </a:schemeClr>
                  </a:glow>
                </a:effectLst>
                <a:latin typeface="Arial"/>
                <a:cs typeface="Arial"/>
              </a:rPr>
              <a:t> </a:t>
            </a:r>
            <a:r>
              <a:rPr lang="en-US" sz="3600" u="sng" dirty="0" err="1" smtClean="0">
                <a:solidFill>
                  <a:srgbClr val="FFFFFF"/>
                </a:solidFill>
                <a:effectLst>
                  <a:glow rad="127000">
                    <a:schemeClr val="tx1">
                      <a:alpha val="96000"/>
                    </a:schemeClr>
                  </a:glow>
                </a:effectLst>
                <a:latin typeface="Arial"/>
                <a:cs typeface="Arial"/>
              </a:rPr>
              <a:t>thư</a:t>
            </a:r>
            <a:r>
              <a:rPr lang="en-US" sz="3600" u="sng" dirty="0" smtClean="0">
                <a:solidFill>
                  <a:srgbClr val="FFFFFF"/>
                </a:solidFill>
                <a:effectLst>
                  <a:glow rad="127000">
                    <a:schemeClr val="tx1">
                      <a:alpha val="96000"/>
                    </a:schemeClr>
                  </a:glow>
                </a:effectLst>
                <a:latin typeface="Arial"/>
                <a:cs typeface="Arial"/>
              </a:rPr>
              <a:t> </a:t>
            </a:r>
            <a:r>
              <a:rPr lang="en-US" sz="3600" u="sng" dirty="0" err="1" smtClean="0">
                <a:solidFill>
                  <a:srgbClr val="FFFFFF"/>
                </a:solidFill>
                <a:effectLst>
                  <a:glow rad="127000">
                    <a:schemeClr val="tx1">
                      <a:alpha val="96000"/>
                    </a:schemeClr>
                  </a:glow>
                </a:effectLst>
                <a:latin typeface="Arial"/>
                <a:cs typeface="Arial"/>
              </a:rPr>
              <a:t>tín</a:t>
            </a:r>
            <a:r>
              <a:rPr lang="en-US" sz="3600" u="sng" dirty="0" smtClean="0">
                <a:solidFill>
                  <a:srgbClr val="FFFFFF"/>
                </a:solidFill>
                <a:effectLst>
                  <a:glow rad="127000">
                    <a:schemeClr val="tx1">
                      <a:alpha val="96000"/>
                    </a:schemeClr>
                  </a:glow>
                </a:effectLst>
                <a:latin typeface="Arial"/>
                <a:cs typeface="Arial"/>
              </a:rPr>
              <a:t>:</a:t>
            </a:r>
          </a:p>
          <a:p>
            <a:pPr algn="l" eaLnBrk="1" hangingPunct="1">
              <a:spcBef>
                <a:spcPct val="50000"/>
              </a:spcBef>
            </a:pPr>
            <a:endParaRPr lang="en-US" sz="1200" dirty="0">
              <a:solidFill>
                <a:schemeClr val="bg1"/>
              </a:solidFill>
              <a:effectLst>
                <a:glow rad="127000">
                  <a:schemeClr val="tx1">
                    <a:alpha val="96000"/>
                  </a:schemeClr>
                </a:glow>
              </a:effectLst>
              <a:latin typeface="Arial"/>
              <a:cs typeface="Arial"/>
            </a:endParaRPr>
          </a:p>
          <a:p>
            <a:pPr algn="l" eaLnBrk="1" hangingPunct="1">
              <a:spcBef>
                <a:spcPct val="20000"/>
              </a:spcBef>
              <a:buFontTx/>
              <a:buChar char="•"/>
            </a:pPr>
            <a:r>
              <a:rPr lang="en-US" sz="3200" i="1" dirty="0" err="1" smtClean="0">
                <a:solidFill>
                  <a:srgbClr val="FFFF00"/>
                </a:solidFill>
                <a:effectLst>
                  <a:glow rad="127000">
                    <a:schemeClr val="tx1">
                      <a:alpha val="96000"/>
                    </a:schemeClr>
                  </a:glow>
                </a:effectLst>
                <a:latin typeface="Arial"/>
                <a:cs typeface="Arial"/>
              </a:rPr>
              <a:t>Mở</a:t>
            </a:r>
            <a:r>
              <a:rPr lang="en-US" sz="3200" i="1" dirty="0" smtClean="0">
                <a:solidFill>
                  <a:srgbClr val="FFFF00"/>
                </a:solidFill>
                <a:effectLst>
                  <a:glow rad="127000">
                    <a:schemeClr val="tx1">
                      <a:alpha val="96000"/>
                    </a:schemeClr>
                  </a:glow>
                </a:effectLst>
                <a:latin typeface="Arial"/>
                <a:cs typeface="Arial"/>
              </a:rPr>
              <a:t> </a:t>
            </a:r>
            <a:r>
              <a:rPr lang="en-US" sz="3200" i="1" dirty="0" err="1" smtClean="0">
                <a:solidFill>
                  <a:srgbClr val="FFFF00"/>
                </a:solidFill>
                <a:effectLst>
                  <a:glow rad="127000">
                    <a:schemeClr val="tx1">
                      <a:alpha val="96000"/>
                    </a:schemeClr>
                  </a:glow>
                </a:effectLst>
                <a:latin typeface="Arial"/>
                <a:cs typeface="Arial"/>
              </a:rPr>
              <a:t>đầu</a:t>
            </a:r>
            <a:r>
              <a:rPr lang="en-US" sz="3200" i="1" dirty="0" smtClean="0">
                <a:solidFill>
                  <a:schemeClr val="bg1"/>
                </a:solidFill>
                <a:effectLst>
                  <a:glow rad="127000">
                    <a:schemeClr val="tx1">
                      <a:alpha val="96000"/>
                    </a:schemeClr>
                  </a:glow>
                </a:effectLst>
                <a:latin typeface="Arial"/>
                <a:cs typeface="Arial"/>
              </a:rPr>
              <a:t> – </a:t>
            </a:r>
            <a:r>
              <a:rPr lang="en-US" sz="3200" i="1" dirty="0" err="1" smtClean="0">
                <a:solidFill>
                  <a:schemeClr val="bg1"/>
                </a:solidFill>
                <a:effectLst>
                  <a:glow rad="127000">
                    <a:schemeClr val="tx1">
                      <a:alpha val="96000"/>
                    </a:schemeClr>
                  </a:glow>
                </a:effectLst>
                <a:latin typeface="Arial"/>
                <a:cs typeface="Arial"/>
              </a:rPr>
              <a:t>chủ</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yếu</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nhằm</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thiết</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lập</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hoặc</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củng</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cố</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quan</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hệ</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cá</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nhân</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với</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người</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nhận</a:t>
            </a:r>
            <a:r>
              <a:rPr lang="en-US" sz="3200" i="1" dirty="0" smtClean="0">
                <a:solidFill>
                  <a:schemeClr val="bg1"/>
                </a:solidFill>
                <a:effectLst>
                  <a:glow rad="127000">
                    <a:schemeClr val="tx1">
                      <a:alpha val="96000"/>
                    </a:schemeClr>
                  </a:glow>
                </a:effectLst>
                <a:latin typeface="Arial"/>
                <a:cs typeface="Arial"/>
              </a:rPr>
              <a:t> </a:t>
            </a:r>
            <a:r>
              <a:rPr lang="en-US" sz="3200" i="1" dirty="0" err="1" smtClean="0">
                <a:solidFill>
                  <a:schemeClr val="bg1"/>
                </a:solidFill>
                <a:effectLst>
                  <a:glow rad="127000">
                    <a:schemeClr val="tx1">
                      <a:alpha val="96000"/>
                    </a:schemeClr>
                  </a:glow>
                </a:effectLst>
                <a:latin typeface="Arial"/>
                <a:cs typeface="Arial"/>
              </a:rPr>
              <a:t>thư</a:t>
            </a:r>
            <a:r>
              <a:rPr lang="en-US" sz="3200" i="1" dirty="0" smtClean="0">
                <a:solidFill>
                  <a:schemeClr val="bg1"/>
                </a:solidFill>
                <a:effectLst>
                  <a:glow rad="127000">
                    <a:schemeClr val="tx1">
                      <a:alpha val="96000"/>
                    </a:schemeClr>
                  </a:glow>
                </a:effectLst>
                <a:latin typeface="Arial"/>
                <a:cs typeface="Arial"/>
              </a:rPr>
              <a:t>.</a:t>
            </a:r>
            <a:r>
              <a:rPr lang="en-US" sz="3200" dirty="0" smtClean="0">
                <a:solidFill>
                  <a:schemeClr val="bg1"/>
                </a:solidFill>
                <a:effectLst>
                  <a:glow rad="127000">
                    <a:schemeClr val="tx1">
                      <a:alpha val="96000"/>
                    </a:schemeClr>
                  </a:glow>
                </a:effectLst>
                <a:latin typeface="Arial"/>
                <a:cs typeface="Arial"/>
              </a:rPr>
              <a:t> </a:t>
            </a:r>
            <a:endParaRPr lang="en-US" sz="3200" i="1" dirty="0">
              <a:solidFill>
                <a:schemeClr val="bg1"/>
              </a:solidFill>
              <a:effectLst>
                <a:glow rad="127000">
                  <a:schemeClr val="tx1">
                    <a:alpha val="96000"/>
                  </a:schemeClr>
                </a:glow>
              </a:effectLst>
              <a:latin typeface="Arial"/>
              <a:cs typeface="Arial"/>
            </a:endParaRPr>
          </a:p>
          <a:p>
            <a:pPr algn="l" eaLnBrk="1" hangingPunct="1">
              <a:spcBef>
                <a:spcPct val="20000"/>
              </a:spcBef>
              <a:buFontTx/>
              <a:buChar char="•"/>
            </a:pPr>
            <a:r>
              <a:rPr lang="en-US" sz="3200" i="1" dirty="0" err="1" smtClean="0">
                <a:solidFill>
                  <a:srgbClr val="FFFF00"/>
                </a:solidFill>
                <a:effectLst>
                  <a:glow rad="127000">
                    <a:schemeClr val="tx1">
                      <a:alpha val="96000"/>
                    </a:schemeClr>
                  </a:glow>
                </a:effectLst>
                <a:latin typeface="Arial"/>
                <a:cs typeface="Arial"/>
              </a:rPr>
              <a:t>Nội</a:t>
            </a:r>
            <a:r>
              <a:rPr lang="en-US" sz="3200" i="1" dirty="0" smtClean="0">
                <a:solidFill>
                  <a:srgbClr val="FFFF00"/>
                </a:solidFill>
                <a:effectLst>
                  <a:glow rad="127000">
                    <a:schemeClr val="tx1">
                      <a:alpha val="96000"/>
                    </a:schemeClr>
                  </a:glow>
                </a:effectLst>
                <a:latin typeface="Arial"/>
                <a:cs typeface="Arial"/>
              </a:rPr>
              <a:t> dung</a:t>
            </a:r>
            <a:r>
              <a:rPr lang="en-US" sz="3200" i="1" dirty="0" smtClean="0">
                <a:solidFill>
                  <a:schemeClr val="bg1"/>
                </a:solidFill>
                <a:effectLst>
                  <a:glow rad="127000">
                    <a:schemeClr val="tx1">
                      <a:alpha val="96000"/>
                    </a:schemeClr>
                  </a:glow>
                </a:effectLst>
                <a:latin typeface="Arial"/>
                <a:cs typeface="Arial"/>
              </a:rPr>
              <a:t> –</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nhằm</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xử</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lý</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hoàn</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cảnh</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lịch</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sử</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đặc</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biệt</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và</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mục</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đích</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của</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lá</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thư</a:t>
            </a:r>
            <a:r>
              <a:rPr lang="en-US" sz="3200" dirty="0" smtClean="0">
                <a:solidFill>
                  <a:schemeClr val="bg1"/>
                </a:solidFill>
                <a:effectLst>
                  <a:glow rad="127000">
                    <a:schemeClr val="tx1">
                      <a:alpha val="96000"/>
                    </a:schemeClr>
                  </a:glow>
                </a:effectLst>
                <a:latin typeface="Arial"/>
                <a:cs typeface="Arial"/>
              </a:rPr>
              <a:t>. </a:t>
            </a:r>
            <a:endParaRPr lang="en-US" sz="3200" i="1" dirty="0">
              <a:solidFill>
                <a:schemeClr val="bg1"/>
              </a:solidFill>
              <a:effectLst>
                <a:glow rad="127000">
                  <a:schemeClr val="tx1">
                    <a:alpha val="96000"/>
                  </a:schemeClr>
                </a:glow>
              </a:effectLst>
              <a:latin typeface="Arial"/>
              <a:cs typeface="Arial"/>
            </a:endParaRPr>
          </a:p>
          <a:p>
            <a:pPr algn="l" eaLnBrk="1" hangingPunct="1">
              <a:spcBef>
                <a:spcPct val="20000"/>
              </a:spcBef>
              <a:buFontTx/>
              <a:buChar char="•"/>
            </a:pPr>
            <a:r>
              <a:rPr lang="en-US" sz="3200" i="1" dirty="0" err="1" smtClean="0">
                <a:solidFill>
                  <a:srgbClr val="FFFF00"/>
                </a:solidFill>
                <a:effectLst>
                  <a:glow rad="127000">
                    <a:schemeClr val="tx1">
                      <a:alpha val="96000"/>
                    </a:schemeClr>
                  </a:glow>
                </a:effectLst>
                <a:latin typeface="Arial"/>
                <a:cs typeface="Arial"/>
              </a:rPr>
              <a:t>Kết</a:t>
            </a:r>
            <a:r>
              <a:rPr lang="en-US" sz="3200" i="1" dirty="0" smtClean="0">
                <a:solidFill>
                  <a:srgbClr val="FFFF00"/>
                </a:solidFill>
                <a:effectLst>
                  <a:glow rad="127000">
                    <a:schemeClr val="tx1">
                      <a:alpha val="96000"/>
                    </a:schemeClr>
                  </a:glow>
                </a:effectLst>
                <a:latin typeface="Arial"/>
                <a:cs typeface="Arial"/>
              </a:rPr>
              <a:t> </a:t>
            </a:r>
            <a:r>
              <a:rPr lang="en-US" sz="3200" i="1" dirty="0" err="1" smtClean="0">
                <a:solidFill>
                  <a:srgbClr val="FFFF00"/>
                </a:solidFill>
                <a:effectLst>
                  <a:glow rad="127000">
                    <a:schemeClr val="tx1">
                      <a:alpha val="96000"/>
                    </a:schemeClr>
                  </a:glow>
                </a:effectLst>
                <a:latin typeface="Arial"/>
                <a:cs typeface="Arial"/>
              </a:rPr>
              <a:t>thư</a:t>
            </a:r>
            <a:r>
              <a:rPr lang="en-US" sz="3200" i="1" dirty="0" smtClean="0">
                <a:solidFill>
                  <a:schemeClr val="bg1"/>
                </a:solidFill>
                <a:effectLst>
                  <a:glow rad="127000">
                    <a:schemeClr val="tx1">
                      <a:alpha val="96000"/>
                    </a:schemeClr>
                  </a:glow>
                </a:effectLst>
                <a:latin typeface="Arial"/>
                <a:cs typeface="Arial"/>
              </a:rPr>
              <a:t> </a:t>
            </a:r>
            <a:r>
              <a:rPr lang="en-US" sz="3200" i="1" dirty="0">
                <a:solidFill>
                  <a:schemeClr val="bg1"/>
                </a:solidFill>
                <a:effectLst>
                  <a:glow rad="127000">
                    <a:schemeClr val="tx1">
                      <a:alpha val="96000"/>
                    </a:schemeClr>
                  </a:glow>
                </a:effectLst>
                <a:latin typeface="Arial"/>
                <a:cs typeface="Arial"/>
              </a:rPr>
              <a:t>–</a:t>
            </a:r>
            <a:r>
              <a:rPr lang="en-US" sz="3200" dirty="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tái</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khẳng</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định</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mối</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quan</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hệ</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với</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người</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nhận</a:t>
            </a:r>
            <a:r>
              <a:rPr lang="en-US" sz="3200" dirty="0" smtClean="0">
                <a:solidFill>
                  <a:schemeClr val="bg1"/>
                </a:solidFill>
                <a:effectLst>
                  <a:glow rad="127000">
                    <a:schemeClr val="tx1">
                      <a:alpha val="96000"/>
                    </a:schemeClr>
                  </a:glow>
                </a:effectLst>
                <a:latin typeface="Arial"/>
                <a:cs typeface="Arial"/>
              </a:rPr>
              <a:t> </a:t>
            </a:r>
            <a:r>
              <a:rPr lang="en-US" sz="3200" dirty="0" err="1" smtClean="0">
                <a:solidFill>
                  <a:schemeClr val="bg1"/>
                </a:solidFill>
                <a:effectLst>
                  <a:glow rad="127000">
                    <a:schemeClr val="tx1">
                      <a:alpha val="96000"/>
                    </a:schemeClr>
                  </a:glow>
                </a:effectLst>
                <a:latin typeface="Arial"/>
                <a:cs typeface="Arial"/>
              </a:rPr>
              <a:t>thư</a:t>
            </a:r>
            <a:r>
              <a:rPr lang="en-US" sz="3200" dirty="0" smtClean="0">
                <a:solidFill>
                  <a:schemeClr val="bg1"/>
                </a:solidFill>
                <a:effectLst>
                  <a:glow rad="127000">
                    <a:schemeClr val="tx1">
                      <a:alpha val="96000"/>
                    </a:schemeClr>
                  </a:glow>
                </a:effectLst>
                <a:latin typeface="Arial"/>
                <a:cs typeface="Arial"/>
              </a:rPr>
              <a:t>.</a:t>
            </a:r>
            <a:endParaRPr lang="en-US" sz="3200" i="1" dirty="0">
              <a:solidFill>
                <a:schemeClr val="bg1"/>
              </a:solidFill>
              <a:effectLst>
                <a:glow rad="127000">
                  <a:schemeClr val="tx1">
                    <a:alpha val="96000"/>
                  </a:schemeClr>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2164">
                                            <p:txEl>
                                              <p:pRg st="3" end="3"/>
                                            </p:txEl>
                                          </p:spTgt>
                                        </p:tgtEl>
                                        <p:attrNameLst>
                                          <p:attrName>style.visibility</p:attrName>
                                        </p:attrNameLst>
                                      </p:cBhvr>
                                      <p:to>
                                        <p:strVal val="visible"/>
                                      </p:to>
                                    </p:set>
                                    <p:animEffect transition="in" filter="fade">
                                      <p:cBhvr>
                                        <p:cTn id="12" dur="2000"/>
                                        <p:tgtEl>
                                          <p:spTgt spid="921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2164">
                                            <p:txEl>
                                              <p:pRg st="4" end="4"/>
                                            </p:txEl>
                                          </p:spTgt>
                                        </p:tgtEl>
                                        <p:attrNameLst>
                                          <p:attrName>style.visibility</p:attrName>
                                        </p:attrNameLst>
                                      </p:cBhvr>
                                      <p:to>
                                        <p:strVal val="visible"/>
                                      </p:to>
                                    </p:set>
                                    <p:animEffect transition="in" filter="fade">
                                      <p:cBhvr>
                                        <p:cTn id="17" dur="2000"/>
                                        <p:tgtEl>
                                          <p:spTgt spid="92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19.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themeOverride>
</file>

<file path=ppt/theme/themeOverride24.xml><?xml version="1.0" encoding="utf-8"?>
<a:themeOverride xmlns:a="http://schemas.openxmlformats.org/drawingml/2006/main">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30.xml><?xml version="1.0" encoding="utf-8"?>
<a:themeOverride xmlns:a="http://schemas.openxmlformats.org/drawingml/2006/main">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themeOverride>
</file>

<file path=ppt/theme/themeOverride31.xml><?xml version="1.0" encoding="utf-8"?>
<a:themeOverride xmlns:a="http://schemas.openxmlformats.org/drawingml/2006/main">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themeOverride>
</file>

<file path=ppt/theme/themeOverride3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5.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6.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ppt/theme/themeOverride7.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8.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9.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docProps/app.xml><?xml version="1.0" encoding="utf-8"?>
<Properties xmlns="http://schemas.openxmlformats.org/officeDocument/2006/extended-properties" xmlns:vt="http://schemas.openxmlformats.org/officeDocument/2006/docPropsVTypes">
  <TotalTime>1493</TotalTime>
  <Words>2936</Words>
  <Application>Microsoft Macintosh PowerPoint</Application>
  <PresentationFormat>On-screen Show (4:3)</PresentationFormat>
  <Paragraphs>486</Paragraphs>
  <Slides>73</Slides>
  <Notes>57</Notes>
  <HiddenSlides>0</HiddenSlides>
  <MMClips>0</MMClips>
  <ScaleCrop>false</ScaleCrop>
  <HeadingPairs>
    <vt:vector size="4" baseType="variant">
      <vt:variant>
        <vt:lpstr>Theme</vt:lpstr>
      </vt:variant>
      <vt:variant>
        <vt:i4>27</vt:i4>
      </vt:variant>
      <vt:variant>
        <vt:lpstr>Slide Titles</vt:lpstr>
      </vt:variant>
      <vt:variant>
        <vt:i4>73</vt:i4>
      </vt:variant>
    </vt:vector>
  </HeadingPairs>
  <TitlesOfParts>
    <vt:vector size="100" baseType="lpstr">
      <vt:lpstr>Office Theme</vt:lpstr>
      <vt:lpstr>1_Expedition</vt:lpstr>
      <vt:lpstr>2_Expedition</vt:lpstr>
      <vt:lpstr>Default Design</vt:lpstr>
      <vt:lpstr>1_Blank Presentation</vt:lpstr>
      <vt:lpstr>Cascade</vt:lpstr>
      <vt:lpstr>Bar Code</vt:lpstr>
      <vt:lpstr>1_Default Design</vt:lpstr>
      <vt:lpstr>Blank Presentation</vt:lpstr>
      <vt:lpstr>25_Blank Presentation</vt:lpstr>
      <vt:lpstr>2_Blank Presentation</vt:lpstr>
      <vt:lpstr>3_Blank Presentation</vt:lpstr>
      <vt:lpstr>8_Blank Presentation</vt:lpstr>
      <vt:lpstr>Balance</vt:lpstr>
      <vt:lpstr>1_Balance</vt:lpstr>
      <vt:lpstr>5_Blank Presentation</vt:lpstr>
      <vt:lpstr>4_Blank Presentation</vt:lpstr>
      <vt:lpstr>6_Blank Presentation</vt:lpstr>
      <vt:lpstr>Compass</vt:lpstr>
      <vt:lpstr>1_Radar</vt:lpstr>
      <vt:lpstr>13_Blank Presentation</vt:lpstr>
      <vt:lpstr>1_Slit</vt:lpstr>
      <vt:lpstr>14_Blank Presentation</vt:lpstr>
      <vt:lpstr>LaVerne</vt:lpstr>
      <vt:lpstr>15_Blank Presentation</vt:lpstr>
      <vt:lpstr>1_Capsules</vt:lpstr>
      <vt:lpstr>8_Default Design</vt:lpstr>
      <vt:lpstr>PowerPoint Presentation</vt:lpstr>
      <vt:lpstr>Tổng Quan Tân Ước </vt:lpstr>
      <vt:lpstr>Hội Thánh đầu tiên  ra sao?</vt:lpstr>
      <vt:lpstr>Thờ phượng trong hầm mộ</vt:lpstr>
      <vt:lpstr>Perpetua tuận đạo (SC 203)</vt:lpstr>
      <vt:lpstr>Hội Thánh đầu tiên thật sự giống cái gì?</vt:lpstr>
      <vt:lpstr>Third Missionary Journey Map</vt:lpstr>
      <vt:lpstr>Origin &amp; Destination</vt:lpstr>
      <vt:lpstr>Epistolary Form</vt:lpstr>
      <vt:lpstr>Toàn cảnh thư tín</vt:lpstr>
      <vt:lpstr>1 Côrinhtô</vt:lpstr>
      <vt:lpstr>The Wayward Local Church</vt:lpstr>
      <vt:lpstr>PowerPoint Presentation</vt:lpstr>
      <vt:lpstr>PowerPoint Presentation</vt:lpstr>
      <vt:lpstr>Ba Thì của Sự Cứu Rỗi </vt:lpstr>
      <vt:lpstr>Quyền tác giả</vt:lpstr>
      <vt:lpstr>Tình huống</vt:lpstr>
      <vt:lpstr>Nhân dịp</vt:lpstr>
      <vt:lpstr>Đặc điểm của I Côrinhtô</vt:lpstr>
      <vt:lpstr>Côrinhtô: Giao lộ của sự Vô luân</vt:lpstr>
      <vt:lpstr>Eo đất Côrinhtô </vt:lpstr>
      <vt:lpstr>Acrocorinth (Đền thờ Aphrodit)</vt:lpstr>
      <vt:lpstr>Đền thờ Aphrodit</vt:lpstr>
      <vt:lpstr>Đền thờ Aphrodit</vt:lpstr>
      <vt:lpstr>Đền thờ Aphrodit</vt:lpstr>
      <vt:lpstr>Thờ phượng vô nghĩa</vt:lpstr>
      <vt:lpstr>Những Đặc điểm của thư 1 Côrinhtô</vt:lpstr>
      <vt:lpstr>Dàn bài I Côrinhtô</vt:lpstr>
      <vt:lpstr>I Côrinhtô đoạn 1</vt:lpstr>
      <vt:lpstr>Chúng tôi nên theo vị lãnh đạo nào?</vt:lpstr>
      <vt:lpstr>Xin đừng chia rẽ  vì lãnh đạo  mình ưa thích  (1:10-17)</vt:lpstr>
      <vt:lpstr>Phe phái tại Côrinhtô</vt:lpstr>
      <vt:lpstr>PowerPoint Presentation</vt:lpstr>
      <vt:lpstr>Hiệp một dựa trên  thập tự giá —không phải dựa trên lãnh đạo  (1:18–2:5)</vt:lpstr>
      <vt:lpstr>1 Côrinhtô 1:18-25</vt:lpstr>
      <vt:lpstr>Marriage Unity</vt:lpstr>
      <vt:lpstr>Thế còn nguồn của sự hiệp một giữa người của Đức Chúa Trời ở đâu?</vt:lpstr>
      <vt:lpstr>Vì sao thập tự giá dường như  điên rồ?</vt:lpstr>
      <vt:lpstr>Khác biệt  chỗ nào?</vt:lpstr>
      <vt:lpstr>Đông gặp Tây</vt:lpstr>
      <vt:lpstr>Điểm chính Phao-lô nói:  Đừng chia rẽ do thích người lãnh đạo, bởi vì Phúc Âm dựa trên nền tảng  Đấng bị  đóng đinh. </vt:lpstr>
      <vt:lpstr>Làm sao chúng ta để  thập tự giá làm chuẩn?</vt:lpstr>
      <vt:lpstr>I Côrinhtô đ. 2</vt:lpstr>
      <vt:lpstr>Những triết thuyết tại Athen</vt:lpstr>
      <vt:lpstr>Thuyết Khoái Lạc và Khắc Kỷ    tại đền Parthenon</vt:lpstr>
      <vt:lpstr>Con đường đến Hiệp Một: Tập trung vào…</vt:lpstr>
      <vt:lpstr>I.  Phúc Âm là sứ điệp bí mật về sự khôn ngoan mà thế gian từ khước (2:6-10).</vt:lpstr>
      <vt:lpstr>A.  Tín hữu ăn nói khôn ngoan  --sự khôn ngoan của Chúa (2:6)</vt:lpstr>
      <vt:lpstr>Những loại Khôn Ngoan</vt:lpstr>
      <vt:lpstr>Những loại Khôn Ngoan</vt:lpstr>
      <vt:lpstr>Những loại Khôn Ngoan</vt:lpstr>
      <vt:lpstr>Những loại Khôn Ngoan</vt:lpstr>
      <vt:lpstr>Những loại Khôn Ngoan</vt:lpstr>
      <vt:lpstr>Những loại Khôn Ngoan</vt:lpstr>
      <vt:lpstr>B. Chỉ có tín hữu hiểu được  sự khôn ngoan của Đức Chúa Trời  (7-10) </vt:lpstr>
      <vt:lpstr>II.  Chỉ tín hữu có sự khôn ngoan của Đức Chúa Trời  bởi vì chỉ tín hữu có Đức Thánh Linh (2:11-16).</vt:lpstr>
      <vt:lpstr>Ai ngồi trên ghế của bạn?</vt:lpstr>
      <vt:lpstr>Những Loại người</vt:lpstr>
      <vt:lpstr>Điểm chính của bản văn</vt:lpstr>
      <vt:lpstr>Sự khôn ngoan của Đức Chúa Trời trông thế nào?</vt:lpstr>
      <vt:lpstr>I Côrinhtô đ. 3</vt:lpstr>
      <vt:lpstr>Sự Hiệp Một  trong Hội Thánh</vt:lpstr>
      <vt:lpstr>Đừng làm theo xác thịt khi chỉ biết đi theo người lãnh đạo mình ưa thích (1-4)</vt:lpstr>
      <vt:lpstr>Những Loại Người</vt:lpstr>
      <vt:lpstr>“Xác thịt” nghĩa là“phàmtục”</vt:lpstr>
      <vt:lpstr>Hai loại Tính Xác thịt</vt:lpstr>
      <vt:lpstr>Lời khuyên theo tính xác thịt…</vt:lpstr>
      <vt:lpstr>“Tất cả đều nhắm đến tôi” = tính Xác thịt rõ ràng</vt:lpstr>
      <vt:lpstr>Tính Ích kỷ theo Xác thịt</vt:lpstr>
      <vt:lpstr>II. Hãy xem tất cả phước hạnh là từ Đức Chúa Trời — chứ không phải từ lãnh đạo (5-23)</vt:lpstr>
      <vt:lpstr>A.  Lãnh đạo—như tất cả chúng ta –chỉ là những công cụ của Chúa &amp; phải chịu trách nhiệm trước Ngài (5-15)</vt:lpstr>
      <vt:lpstr> A.  Lãnh đạo—như tất cả chúng ta –chỉ là những công cụ của Chúa &amp; phải chịu trách nhiệm trước Ngài (5-15)</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Rick Griffith</cp:lastModifiedBy>
  <cp:revision>111</cp:revision>
  <dcterms:created xsi:type="dcterms:W3CDTF">2013-08-23T04:40:17Z</dcterms:created>
  <dcterms:modified xsi:type="dcterms:W3CDTF">2014-01-31T21:50:15Z</dcterms:modified>
</cp:coreProperties>
</file>